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06" b="27412"/>
          <a:stretch/>
        </p:blipFill>
        <p:spPr>
          <a:xfrm>
            <a:off x="2219868" y="3438525"/>
            <a:ext cx="7752264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0.png">
            <a:extLst>
              <a:ext uri="{FF2B5EF4-FFF2-40B4-BE49-F238E27FC236}">
                <a16:creationId xmlns:a16="http://schemas.microsoft.com/office/drawing/2014/main" id="{AC4FD352-7160-A79C-3F41-80CF7356B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59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04830" y="2664213"/>
            <a:ext cx="1342413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9904" y="3694033"/>
            <a:ext cx="695008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0962" y="4199408"/>
            <a:ext cx="685487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56403"/>
            <a:ext cx="11520000" cy="227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5830" y="1882106"/>
            <a:ext cx="1951735" cy="30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6144" y="1882106"/>
            <a:ext cx="1951735" cy="30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18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55177" y="3776363"/>
            <a:ext cx="2003306" cy="171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3277" y="3776362"/>
            <a:ext cx="1710545" cy="149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7475" y="4823912"/>
            <a:ext cx="228495" cy="18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38847" y="4823912"/>
            <a:ext cx="228495" cy="18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26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4169" y="3044272"/>
            <a:ext cx="3408396" cy="81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1482"/>
            <a:ext cx="11520000" cy="240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7128" y="2260719"/>
            <a:ext cx="2913322" cy="81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52886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