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24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4" b="27099"/>
          <a:stretch/>
        </p:blipFill>
        <p:spPr>
          <a:xfrm>
            <a:off x="3912056" y="3438525"/>
            <a:ext cx="4367888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AF90CEA2-4132-B7B4-7257-B6BE0FE60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54803"/>
          <a:stretch/>
        </p:blipFill>
        <p:spPr>
          <a:xfrm>
            <a:off x="3948060" y="1700808"/>
            <a:ext cx="429588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532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8698" y="3528591"/>
            <a:ext cx="1447140" cy="105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1541" y="3528591"/>
            <a:ext cx="1075834" cy="105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2599" y="3528591"/>
            <a:ext cx="1247206" cy="105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24136" y="3528591"/>
            <a:ext cx="1266247" cy="105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913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1045" y="2408978"/>
            <a:ext cx="257057" cy="227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05227" y="2408978"/>
            <a:ext cx="257057" cy="20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4136" y="3325874"/>
            <a:ext cx="257057" cy="21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05227" y="3325874"/>
            <a:ext cx="257057" cy="21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4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Rectangle 3"/>
          <p:cNvSpPr/>
          <p:nvPr/>
        </p:nvSpPr>
        <p:spPr bwMode="white">
          <a:xfrm>
            <a:off x="3623801" y="3834624"/>
            <a:ext cx="409388" cy="238289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9640859" y="3834624"/>
            <a:ext cx="228495" cy="238289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2995438" y="4625744"/>
            <a:ext cx="390347" cy="238289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9002975" y="4625744"/>
            <a:ext cx="228495" cy="238289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38446" y="5350144"/>
            <a:ext cx="2246876" cy="26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03239" y="5321549"/>
            <a:ext cx="2789553" cy="352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4751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2070" y="2365682"/>
            <a:ext cx="180892" cy="35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6053" y="2365682"/>
            <a:ext cx="190413" cy="34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8731" y="2365682"/>
            <a:ext cx="190413" cy="35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4499" y="2365682"/>
            <a:ext cx="190413" cy="34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43442" y="2365682"/>
            <a:ext cx="190413" cy="35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57425" y="2365682"/>
            <a:ext cx="190413" cy="34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09623" y="2365682"/>
            <a:ext cx="190413" cy="35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85392" y="2365682"/>
            <a:ext cx="190413" cy="34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45690" y="3051312"/>
            <a:ext cx="1075834" cy="1123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54549" y="3051312"/>
            <a:ext cx="1075834" cy="1123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96169" y="3051312"/>
            <a:ext cx="1256727" cy="1123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85921" y="3051312"/>
            <a:ext cx="1266247" cy="1123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002681" y="5117723"/>
            <a:ext cx="190413" cy="35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468863" y="5127246"/>
            <a:ext cx="190413" cy="34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192103" y="5117723"/>
            <a:ext cx="190413" cy="35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467871" y="5127246"/>
            <a:ext cx="190413" cy="34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495442" y="5117723"/>
            <a:ext cx="190413" cy="352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0590318" y="5127246"/>
            <a:ext cx="190413" cy="34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69411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2022-12-06T09:39:24Z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