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34103"/>
          <a:stretch/>
        </p:blipFill>
        <p:spPr>
          <a:xfrm>
            <a:off x="3948060" y="3456205"/>
            <a:ext cx="4295880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39D44BF3-0D98-7327-4380-81C09CC09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776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3838" y="3295482"/>
            <a:ext cx="971107" cy="26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8251" y="3259155"/>
            <a:ext cx="1209637" cy="179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8168" y="3300106"/>
            <a:ext cx="961586" cy="26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0496" y="3254386"/>
            <a:ext cx="971107" cy="26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3838" y="3562517"/>
            <a:ext cx="1355499" cy="105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44896" y="3562517"/>
            <a:ext cx="1355499" cy="105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7738" y="3562517"/>
            <a:ext cx="1324691" cy="105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81061" y="3562517"/>
            <a:ext cx="1355499" cy="105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6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711975"/>
            <a:ext cx="2856198" cy="98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3024" y="2702431"/>
            <a:ext cx="2818115" cy="94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4991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0309" y="3698609"/>
            <a:ext cx="228495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4127" y="3708134"/>
            <a:ext cx="228495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8689" y="3698609"/>
            <a:ext cx="399867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8260" y="4651175"/>
            <a:ext cx="399867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5284" y="4651175"/>
            <a:ext cx="371305" cy="2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96012" y="4641650"/>
            <a:ext cx="399867" cy="24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8045" y="5308446"/>
            <a:ext cx="2437289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92541" y="5308446"/>
            <a:ext cx="2437289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57995" y="5308446"/>
            <a:ext cx="2246876" cy="2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350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2995" y="1923361"/>
            <a:ext cx="780694" cy="35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2053" y="2618434"/>
            <a:ext cx="3332231" cy="35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5623" y="3313508"/>
            <a:ext cx="5142465" cy="1171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8405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