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1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63" t="62187" r="41457" b="20502"/>
          <a:stretch/>
        </p:blipFill>
        <p:spPr>
          <a:xfrm>
            <a:off x="3827748" y="3645024"/>
            <a:ext cx="4536504" cy="513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0.png">
            <a:extLst>
              <a:ext uri="{FF2B5EF4-FFF2-40B4-BE49-F238E27FC236}">
                <a16:creationId xmlns:a16="http://schemas.microsoft.com/office/drawing/2014/main" id="{4B974617-C519-3428-0F2D-ECCB5DECD2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709" b="54803"/>
          <a:stretch/>
        </p:blipFill>
        <p:spPr>
          <a:xfrm>
            <a:off x="3948060" y="1700808"/>
            <a:ext cx="4295880" cy="1340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80728"/>
            <a:ext cx="11520000" cy="4429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23475" y="2819207"/>
            <a:ext cx="409388" cy="333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21656" y="3514591"/>
            <a:ext cx="390347" cy="323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68797" y="3505065"/>
            <a:ext cx="771173" cy="352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87177" y="4190923"/>
            <a:ext cx="399867" cy="352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57822" y="4190923"/>
            <a:ext cx="390347" cy="342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80731" y="4229026"/>
            <a:ext cx="371305" cy="257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06285" y="4886306"/>
            <a:ext cx="399867" cy="342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76929" y="4895832"/>
            <a:ext cx="399867" cy="333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599838" y="4914884"/>
            <a:ext cx="418909" cy="266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2801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1442" y="2720290"/>
            <a:ext cx="399867" cy="247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12202" y="2748877"/>
            <a:ext cx="228495" cy="181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50152" y="2720290"/>
            <a:ext cx="361785" cy="247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82913" y="2720290"/>
            <a:ext cx="399867" cy="247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63673" y="2815579"/>
            <a:ext cx="238016" cy="47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73061" y="2720290"/>
            <a:ext cx="409388" cy="247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72400" y="2720290"/>
            <a:ext cx="228495" cy="247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667475" y="2758406"/>
            <a:ext cx="218975" cy="171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172070" y="2720290"/>
            <a:ext cx="218975" cy="247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885789" y="2720290"/>
            <a:ext cx="399867" cy="247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457028" y="2720290"/>
            <a:ext cx="247484" cy="247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952103" y="2720290"/>
            <a:ext cx="238016" cy="247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440962" y="3330139"/>
            <a:ext cx="380826" cy="238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192433" y="3330139"/>
            <a:ext cx="399867" cy="238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086714" y="3330139"/>
            <a:ext cx="390347" cy="238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971475" y="3330139"/>
            <a:ext cx="228495" cy="238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03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4004628" y="2596284"/>
            <a:ext cx="1285289" cy="238409"/>
          </a:xfrm>
          <a:prstGeom prst="rect">
            <a:avLst/>
          </a:prstGeom>
          <a:solidFill>
            <a:srgbClr val="FEF1E5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 bwMode="white">
          <a:xfrm>
            <a:off x="9564694" y="2596284"/>
            <a:ext cx="1351933" cy="238409"/>
          </a:xfrm>
          <a:prstGeom prst="rect">
            <a:avLst/>
          </a:prstGeom>
          <a:solidFill>
            <a:srgbClr val="FEF1E5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 bwMode="white">
          <a:xfrm>
            <a:off x="3842776" y="2920521"/>
            <a:ext cx="923504" cy="247945"/>
          </a:xfrm>
          <a:prstGeom prst="rect">
            <a:avLst/>
          </a:prstGeom>
          <a:solidFill>
            <a:srgbClr val="FEF1E5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 bwMode="white">
          <a:xfrm>
            <a:off x="9393322" y="2920521"/>
            <a:ext cx="875900" cy="247945"/>
          </a:xfrm>
          <a:prstGeom prst="rect">
            <a:avLst/>
          </a:prstGeom>
          <a:solidFill>
            <a:srgbClr val="FEF1E5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 bwMode="white">
          <a:xfrm>
            <a:off x="2271867" y="3340122"/>
            <a:ext cx="228495" cy="162118"/>
          </a:xfrm>
          <a:prstGeom prst="rect">
            <a:avLst/>
          </a:prstGeom>
          <a:solidFill>
            <a:srgbClr val="FEF1E5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 bwMode="white">
          <a:xfrm>
            <a:off x="3842776" y="3254294"/>
            <a:ext cx="571239" cy="247945"/>
          </a:xfrm>
          <a:prstGeom prst="rect">
            <a:avLst/>
          </a:prstGeom>
          <a:solidFill>
            <a:srgbClr val="FEF1E5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white">
          <a:xfrm>
            <a:off x="7879537" y="3340122"/>
            <a:ext cx="218975" cy="162118"/>
          </a:xfrm>
          <a:prstGeom prst="rect">
            <a:avLst/>
          </a:prstGeom>
          <a:solidFill>
            <a:srgbClr val="FEF1E5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white">
          <a:xfrm>
            <a:off x="9393322" y="3254294"/>
            <a:ext cx="580760" cy="247945"/>
          </a:xfrm>
          <a:prstGeom prst="rect">
            <a:avLst/>
          </a:prstGeom>
          <a:solidFill>
            <a:srgbClr val="FEF1E5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3718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87488" y="3573016"/>
            <a:ext cx="5328592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287290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2022-12-06T09:36:02Z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