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69" b="35211"/>
          <a:stretch/>
        </p:blipFill>
        <p:spPr>
          <a:xfrm>
            <a:off x="3196959" y="3438525"/>
            <a:ext cx="5798082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082" y="1195508"/>
            <a:ext cx="2265917" cy="34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F2E10B3-1A6E-0388-DDBF-C068CFF5A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4615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6280" y="3750456"/>
            <a:ext cx="21897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173" y="3750456"/>
            <a:ext cx="22849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40066" y="3750456"/>
            <a:ext cx="21897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4694" y="4303545"/>
            <a:ext cx="371305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17884" y="4303545"/>
            <a:ext cx="361785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297" y="4303545"/>
            <a:ext cx="380826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99768" y="4923387"/>
            <a:ext cx="21897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7140" y="4923387"/>
            <a:ext cx="22849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64033" y="4923387"/>
            <a:ext cx="218975" cy="24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06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565" y="2739195"/>
            <a:ext cx="238016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5020" y="2739195"/>
            <a:ext cx="247537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8144" y="2739195"/>
            <a:ext cx="238016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565" y="3329932"/>
            <a:ext cx="228495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3648" y="3339460"/>
            <a:ext cx="180892" cy="26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43350" y="3329932"/>
            <a:ext cx="247537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0045" y="3930197"/>
            <a:ext cx="257057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35020" y="3930197"/>
            <a:ext cx="247537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43350" y="3930197"/>
            <a:ext cx="247537" cy="276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25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954" y="2302681"/>
            <a:ext cx="418909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8904" y="2302681"/>
            <a:ext cx="418909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1334" y="2302681"/>
            <a:ext cx="418909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71846" y="2302681"/>
            <a:ext cx="390347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7846" y="3075548"/>
            <a:ext cx="238016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0276" y="3075548"/>
            <a:ext cx="238016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1747" y="3075548"/>
            <a:ext cx="228495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24177" y="3075548"/>
            <a:ext cx="238016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98326" y="3848415"/>
            <a:ext cx="257057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0276" y="3848415"/>
            <a:ext cx="247537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2226" y="3848415"/>
            <a:ext cx="238016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24177" y="3848415"/>
            <a:ext cx="238016" cy="267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908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6648" y="4437242"/>
            <a:ext cx="456991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9128" y="4437242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5921" y="4437242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25656" y="4408640"/>
            <a:ext cx="409388" cy="333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7739" y="4437242"/>
            <a:ext cx="447471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10218" y="4437242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47971" y="4437242"/>
            <a:ext cx="247537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6268" y="4399107"/>
            <a:ext cx="371305" cy="34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6614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