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039" t="59833" r="42707" b="17370"/>
          <a:stretch/>
        </p:blipFill>
        <p:spPr>
          <a:xfrm>
            <a:off x="4007768" y="3438525"/>
            <a:ext cx="4176464" cy="648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0.png">
            <a:extLst>
              <a:ext uri="{FF2B5EF4-FFF2-40B4-BE49-F238E27FC236}">
                <a16:creationId xmlns:a16="http://schemas.microsoft.com/office/drawing/2014/main" id="{6AB75DC6-6432-33C6-94BD-AC7E0E5A00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958" b="55366"/>
          <a:stretch/>
        </p:blipFill>
        <p:spPr>
          <a:xfrm>
            <a:off x="3155972" y="1734576"/>
            <a:ext cx="5880056" cy="126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34997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74822" y="4171085"/>
            <a:ext cx="218975" cy="162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83681" y="4075723"/>
            <a:ext cx="390347" cy="314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59119" y="4171085"/>
            <a:ext cx="218975" cy="162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44078" y="4085259"/>
            <a:ext cx="380826" cy="305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28970" y="4085259"/>
            <a:ext cx="380826" cy="314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2756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97623" y="1949164"/>
            <a:ext cx="790214" cy="743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33723" y="1949164"/>
            <a:ext cx="799735" cy="743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90384" y="1949164"/>
            <a:ext cx="799735" cy="743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97623" y="2826519"/>
            <a:ext cx="790214" cy="743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39971" y="2826519"/>
            <a:ext cx="799735" cy="743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34714" y="2826519"/>
            <a:ext cx="790214" cy="743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43243" y="2826519"/>
            <a:ext cx="799735" cy="743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65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10148" y="3812879"/>
            <a:ext cx="7921190" cy="904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849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72198" y="1849114"/>
            <a:ext cx="2389685" cy="1490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61619" y="1849115"/>
            <a:ext cx="1570909" cy="1490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84661" y="1849116"/>
            <a:ext cx="1570909" cy="1490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92790" y="3339431"/>
            <a:ext cx="760427" cy="31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38512" y="3378549"/>
            <a:ext cx="228495" cy="247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42380" y="3378549"/>
            <a:ext cx="247537" cy="247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086092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2022-11-09T06:57:00Z</dcterms:created>
  <dcterms:modified xsi:type="dcterms:W3CDTF">2022-12-06T09:05:42Z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