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157" b="31707"/>
          <a:stretch/>
        </p:blipFill>
        <p:spPr>
          <a:xfrm>
            <a:off x="4434645" y="3472160"/>
            <a:ext cx="3322710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8F05FCE8-A236-C0D3-4762-D32386C04D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3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1944" y="2909701"/>
            <a:ext cx="792088" cy="37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93E6569-7188-CB7E-1847-337AD697DE8C}"/>
              </a:ext>
            </a:extLst>
          </p:cNvPr>
          <p:cNvSpPr/>
          <p:nvPr/>
        </p:nvSpPr>
        <p:spPr bwMode="white">
          <a:xfrm>
            <a:off x="9408368" y="2916671"/>
            <a:ext cx="792088" cy="37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8B04C0F1-62EA-B22C-6D01-A421A86B57B8}"/>
              </a:ext>
            </a:extLst>
          </p:cNvPr>
          <p:cNvSpPr/>
          <p:nvPr/>
        </p:nvSpPr>
        <p:spPr bwMode="white">
          <a:xfrm>
            <a:off x="2999656" y="3536344"/>
            <a:ext cx="792088" cy="37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57DB866-AD8F-832B-2833-B992622821AA}"/>
              </a:ext>
            </a:extLst>
          </p:cNvPr>
          <p:cNvSpPr/>
          <p:nvPr/>
        </p:nvSpPr>
        <p:spPr bwMode="white">
          <a:xfrm>
            <a:off x="6827740" y="3550528"/>
            <a:ext cx="792088" cy="37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804658F-643A-3320-E4C7-DBD060FEF9E0}"/>
              </a:ext>
            </a:extLst>
          </p:cNvPr>
          <p:cNvSpPr/>
          <p:nvPr/>
        </p:nvSpPr>
        <p:spPr bwMode="white">
          <a:xfrm>
            <a:off x="10679912" y="3536344"/>
            <a:ext cx="792088" cy="37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38A0E375-6C96-7EAB-CB97-94BBA88A04EF}"/>
              </a:ext>
            </a:extLst>
          </p:cNvPr>
          <p:cNvSpPr/>
          <p:nvPr/>
        </p:nvSpPr>
        <p:spPr bwMode="white">
          <a:xfrm>
            <a:off x="4238782" y="4130895"/>
            <a:ext cx="792088" cy="37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601C6BEE-4EEE-A867-F04C-730FFBEB3BDA}"/>
              </a:ext>
            </a:extLst>
          </p:cNvPr>
          <p:cNvSpPr/>
          <p:nvPr/>
        </p:nvSpPr>
        <p:spPr bwMode="white">
          <a:xfrm>
            <a:off x="8153608" y="4130895"/>
            <a:ext cx="792088" cy="37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70" y="1052736"/>
            <a:ext cx="11520000" cy="2623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7863" y="2178591"/>
            <a:ext cx="247537" cy="34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3152" y="2178591"/>
            <a:ext cx="1104396" cy="35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8871" y="2254920"/>
            <a:ext cx="257057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09466" y="2331250"/>
            <a:ext cx="266578" cy="5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97863" y="3142247"/>
            <a:ext cx="247537" cy="190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48871" y="3056376"/>
            <a:ext cx="247537" cy="34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18987" y="3056376"/>
            <a:ext cx="247537" cy="34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93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45028" y="2997794"/>
            <a:ext cx="238016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0516" y="3045467"/>
            <a:ext cx="247537" cy="190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6962" y="2997794"/>
            <a:ext cx="266578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3756" y="2997794"/>
            <a:ext cx="247537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72533" y="2959656"/>
            <a:ext cx="399867" cy="34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8863" y="4466123"/>
            <a:ext cx="409388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99192" y="4447053"/>
            <a:ext cx="335985" cy="34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06483" y="4466123"/>
            <a:ext cx="238016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53756" y="4466123"/>
            <a:ext cx="247537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72533" y="4427985"/>
            <a:ext cx="399867" cy="34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9421" y="2576213"/>
            <a:ext cx="238016" cy="26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9652" y="2576213"/>
            <a:ext cx="257057" cy="26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2909" y="2576213"/>
            <a:ext cx="428429" cy="26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9223" y="3319554"/>
            <a:ext cx="257057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04231" y="3367204"/>
            <a:ext cx="238016" cy="190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0198" y="3319554"/>
            <a:ext cx="247537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2743" y="3319554"/>
            <a:ext cx="456991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8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46975" y="1213610"/>
            <a:ext cx="238016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5421" y="1213610"/>
            <a:ext cx="257057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1338" y="1958008"/>
            <a:ext cx="447471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1124" y="1948464"/>
            <a:ext cx="447471" cy="28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28000" y="1958008"/>
            <a:ext cx="247537" cy="27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65752" y="1958008"/>
            <a:ext cx="266578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52958" y="2683320"/>
            <a:ext cx="409388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56760" y="2683320"/>
            <a:ext cx="247537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31471" y="2683320"/>
            <a:ext cx="238016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71338" y="3418175"/>
            <a:ext cx="447471" cy="27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551124" y="3418175"/>
            <a:ext cx="447471" cy="28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18479" y="3427719"/>
            <a:ext cx="266578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375272" y="3418175"/>
            <a:ext cx="247537" cy="28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1433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2022-12-06T08:36:46Z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