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843" b="25622"/>
          <a:stretch/>
        </p:blipFill>
        <p:spPr>
          <a:xfrm>
            <a:off x="2573355" y="3573016"/>
            <a:ext cx="7045289" cy="62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CCDF9280-42ED-CE79-228F-44C79D6345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69" r="53333" b="54422"/>
          <a:stretch/>
        </p:blipFill>
        <p:spPr>
          <a:xfrm>
            <a:off x="3408000" y="1916832"/>
            <a:ext cx="5376000" cy="1224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175" y="1052736"/>
            <a:ext cx="11520000" cy="3760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79761" y="3266813"/>
            <a:ext cx="218975" cy="257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12191" y="3276357"/>
            <a:ext cx="247537" cy="248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01811" y="3266813"/>
            <a:ext cx="218975" cy="257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91365" y="3276357"/>
            <a:ext cx="228495" cy="257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60654" y="3724898"/>
            <a:ext cx="228495" cy="257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26505" y="3724898"/>
            <a:ext cx="238016" cy="257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11398" y="3724898"/>
            <a:ext cx="228495" cy="257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881844" y="3724898"/>
            <a:ext cx="238016" cy="257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798803" y="4192527"/>
            <a:ext cx="171371" cy="248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426505" y="4182983"/>
            <a:ext cx="228495" cy="257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101811" y="4182983"/>
            <a:ext cx="228495" cy="26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881844" y="4192527"/>
            <a:ext cx="247537" cy="248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13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14677" y="3491652"/>
            <a:ext cx="238016" cy="266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61950" y="3491652"/>
            <a:ext cx="247537" cy="276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33057" y="3491652"/>
            <a:ext cx="409388" cy="266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36661" y="3491652"/>
            <a:ext cx="228495" cy="266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83933" y="3491652"/>
            <a:ext cx="238016" cy="276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55041" y="3491652"/>
            <a:ext cx="409388" cy="276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48033" y="4406746"/>
            <a:ext cx="409388" cy="276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61950" y="4406746"/>
            <a:ext cx="238016" cy="276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09223" y="4406746"/>
            <a:ext cx="247537" cy="285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860495" y="4406746"/>
            <a:ext cx="409388" cy="285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974413" y="4406746"/>
            <a:ext cx="238016" cy="276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031206" y="4416278"/>
            <a:ext cx="238016" cy="276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348033" y="5331372"/>
            <a:ext cx="409388" cy="276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461950" y="5331372"/>
            <a:ext cx="247537" cy="276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509223" y="5331372"/>
            <a:ext cx="238016" cy="276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860495" y="5331372"/>
            <a:ext cx="409388" cy="276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8983933" y="5331372"/>
            <a:ext cx="238016" cy="276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0021685" y="5331372"/>
            <a:ext cx="238016" cy="276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34536"/>
            <a:ext cx="11520000" cy="5007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10681" y="3724150"/>
            <a:ext cx="418909" cy="285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62814" y="3724150"/>
            <a:ext cx="257057" cy="304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38780" y="3724150"/>
            <a:ext cx="257057" cy="285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095574" y="3724150"/>
            <a:ext cx="247537" cy="285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14351" y="3695587"/>
            <a:ext cx="399867" cy="33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10681" y="5390302"/>
            <a:ext cx="418909" cy="285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362814" y="5390302"/>
            <a:ext cx="257057" cy="304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048301" y="5390302"/>
            <a:ext cx="247537" cy="285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095574" y="5390302"/>
            <a:ext cx="247537" cy="285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904830" y="5352219"/>
            <a:ext cx="409388" cy="342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979988"/>
            <a:ext cx="11520000" cy="2458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60231" y="2466545"/>
            <a:ext cx="456991" cy="276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40925" y="2428428"/>
            <a:ext cx="257057" cy="343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16892" y="2476074"/>
            <a:ext cx="266578" cy="266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73685" y="2466545"/>
            <a:ext cx="247537" cy="285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782942" y="2428428"/>
            <a:ext cx="399867" cy="343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637453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2022-12-06T08:41:04Z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