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843" b="32323"/>
          <a:stretch/>
        </p:blipFill>
        <p:spPr>
          <a:xfrm>
            <a:off x="2573355" y="3438525"/>
            <a:ext cx="7045289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430EC99-AD5A-B743-708D-AAFA5935C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222" y="1052736"/>
            <a:ext cx="11520000" cy="404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6469" y="3291790"/>
            <a:ext cx="228495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0354" y="3291790"/>
            <a:ext cx="23801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67445" y="3301318"/>
            <a:ext cx="161851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1345" y="3853936"/>
            <a:ext cx="228495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2552" y="3853936"/>
            <a:ext cx="238016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2321" y="3853936"/>
            <a:ext cx="161851" cy="25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5031" y="4406554"/>
            <a:ext cx="361785" cy="39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78023" y="4406554"/>
            <a:ext cx="361785" cy="39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48403" y="4511361"/>
            <a:ext cx="409388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553" y="2121059"/>
            <a:ext cx="228495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9983" y="2121059"/>
            <a:ext cx="238016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1933" y="2130610"/>
            <a:ext cx="238016" cy="2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2130610"/>
            <a:ext cx="161851" cy="2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8446" y="2808731"/>
            <a:ext cx="228495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8132" y="2818282"/>
            <a:ext cx="161851" cy="2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1933" y="2818282"/>
            <a:ext cx="238016" cy="2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73884" y="2808731"/>
            <a:ext cx="238016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3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7086" y="1892205"/>
            <a:ext cx="390347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8557" y="1892205"/>
            <a:ext cx="247537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4177" y="2579044"/>
            <a:ext cx="257057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9483" y="3580683"/>
            <a:ext cx="1304330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9003" y="4114891"/>
            <a:ext cx="409388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2921" y="4114891"/>
            <a:ext cx="25705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0193" y="4114891"/>
            <a:ext cx="257057" cy="27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5442"/>
            <a:ext cx="11520000" cy="560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5995" y="2866381"/>
            <a:ext cx="161851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4855" y="2866381"/>
            <a:ext cx="161851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5582" y="2866381"/>
            <a:ext cx="247537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24441" y="2866381"/>
            <a:ext cx="238016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995" y="3552966"/>
            <a:ext cx="161851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4855" y="3552966"/>
            <a:ext cx="161851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15582" y="3552966"/>
            <a:ext cx="238016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33962" y="3552966"/>
            <a:ext cx="228495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45995" y="4249088"/>
            <a:ext cx="161851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54855" y="4249088"/>
            <a:ext cx="161851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15582" y="4239552"/>
            <a:ext cx="238016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33896" y="4239552"/>
            <a:ext cx="399867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43813" y="5174071"/>
            <a:ext cx="161851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93003" y="5832049"/>
            <a:ext cx="771173" cy="343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65581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2022-12-06T08:43:29Z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