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422" b="28038"/>
          <a:stretch/>
        </p:blipFill>
        <p:spPr>
          <a:xfrm>
            <a:off x="4334678" y="3573016"/>
            <a:ext cx="3522644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C6E29BE-0896-309C-EF88-6F5E4C3823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078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1723" y="2987059"/>
            <a:ext cx="228495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7326" y="3673125"/>
            <a:ext cx="247537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6417" y="4511649"/>
            <a:ext cx="238016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4169" y="4511649"/>
            <a:ext cx="247537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90979" y="4473534"/>
            <a:ext cx="2599140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8842" y="1318262"/>
            <a:ext cx="238016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7685" y="2566758"/>
            <a:ext cx="247537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4958" y="2566758"/>
            <a:ext cx="247537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2231" y="2566758"/>
            <a:ext cx="247537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53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9251" y="2873226"/>
            <a:ext cx="238016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29896" y="2882758"/>
            <a:ext cx="418909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3813" y="2882758"/>
            <a:ext cx="247537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1086" y="2882758"/>
            <a:ext cx="247537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9251" y="3845425"/>
            <a:ext cx="238016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9896" y="3854957"/>
            <a:ext cx="418909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53334" y="3854957"/>
            <a:ext cx="238016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1086" y="3854957"/>
            <a:ext cx="247537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59251" y="4827156"/>
            <a:ext cx="238016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29896" y="4827156"/>
            <a:ext cx="418909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53334" y="4827156"/>
            <a:ext cx="247537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91086" y="4827156"/>
            <a:ext cx="247537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3512" y="4365104"/>
            <a:ext cx="6552727" cy="141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39689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