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785" b="34676"/>
          <a:stretch/>
        </p:blipFill>
        <p:spPr>
          <a:xfrm>
            <a:off x="4125223" y="3438525"/>
            <a:ext cx="3941553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B99594C2-E395-F2D7-2C64-423D194F7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9" r="53333" b="54422"/>
          <a:stretch/>
        </p:blipFill>
        <p:spPr>
          <a:xfrm>
            <a:off x="3408000" y="1916832"/>
            <a:ext cx="53760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518" y="946932"/>
            <a:ext cx="11520000" cy="4983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6468" y="2890660"/>
            <a:ext cx="238016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7824" y="3410387"/>
            <a:ext cx="4692103" cy="90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84022" y="4615242"/>
            <a:ext cx="257057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2435" y="5101174"/>
            <a:ext cx="10082380" cy="771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1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88528" y="2185163"/>
            <a:ext cx="238016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79008" y="2871127"/>
            <a:ext cx="257057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55438" y="3557091"/>
            <a:ext cx="228495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429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0524" y="3215261"/>
            <a:ext cx="399867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95681" y="3215261"/>
            <a:ext cx="257057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15185" y="3910698"/>
            <a:ext cx="238016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371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47808" y="3945105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37A122F9-93E7-8F3B-0D29-D7EE80CD3A7E}"/>
              </a:ext>
            </a:extLst>
          </p:cNvPr>
          <p:cNvSpPr/>
          <p:nvPr/>
        </p:nvSpPr>
        <p:spPr bwMode="white">
          <a:xfrm>
            <a:off x="4655840" y="3945105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49AF6911-D784-6881-6579-281D0ED9A1F1}"/>
              </a:ext>
            </a:extLst>
          </p:cNvPr>
          <p:cNvSpPr/>
          <p:nvPr/>
        </p:nvSpPr>
        <p:spPr bwMode="white">
          <a:xfrm>
            <a:off x="5363872" y="3945105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4A50C84A-D074-A5AC-10B5-C1C092C1BCE6}"/>
              </a:ext>
            </a:extLst>
          </p:cNvPr>
          <p:cNvSpPr/>
          <p:nvPr/>
        </p:nvSpPr>
        <p:spPr bwMode="white">
          <a:xfrm>
            <a:off x="6138000" y="3945105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EF72987A-EF22-540F-91A9-75C4D13D2CCC}"/>
              </a:ext>
            </a:extLst>
          </p:cNvPr>
          <p:cNvSpPr/>
          <p:nvPr/>
        </p:nvSpPr>
        <p:spPr bwMode="white">
          <a:xfrm>
            <a:off x="6878496" y="3966004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4F67C1C5-15FB-304B-30BC-AC5C415D9656}"/>
              </a:ext>
            </a:extLst>
          </p:cNvPr>
          <p:cNvSpPr/>
          <p:nvPr/>
        </p:nvSpPr>
        <p:spPr bwMode="white">
          <a:xfrm>
            <a:off x="3947808" y="464888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140A5D45-8666-A2EE-FD4C-5C61EF54F401}"/>
              </a:ext>
            </a:extLst>
          </p:cNvPr>
          <p:cNvSpPr/>
          <p:nvPr/>
        </p:nvSpPr>
        <p:spPr bwMode="white">
          <a:xfrm>
            <a:off x="4655840" y="464888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C2844378-6FF2-7390-86BC-A2624FB59860}"/>
              </a:ext>
            </a:extLst>
          </p:cNvPr>
          <p:cNvSpPr/>
          <p:nvPr/>
        </p:nvSpPr>
        <p:spPr bwMode="white">
          <a:xfrm>
            <a:off x="5363872" y="464888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C4678602-70C3-1027-AFD8-1AB836308319}"/>
              </a:ext>
            </a:extLst>
          </p:cNvPr>
          <p:cNvSpPr/>
          <p:nvPr/>
        </p:nvSpPr>
        <p:spPr bwMode="white">
          <a:xfrm>
            <a:off x="6138000" y="464888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D38D47E8-77A4-373A-00A1-E87A07C499B1}"/>
              </a:ext>
            </a:extLst>
          </p:cNvPr>
          <p:cNvSpPr/>
          <p:nvPr/>
        </p:nvSpPr>
        <p:spPr bwMode="white">
          <a:xfrm>
            <a:off x="6878496" y="4669781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483441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2022-12-06T08:48:02Z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