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834" b="22105"/>
          <a:stretch/>
        </p:blipFill>
        <p:spPr>
          <a:xfrm>
            <a:off x="3840048" y="3468253"/>
            <a:ext cx="4511904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F1EAFCB-B17E-77A4-BE48-E36D3430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3100165" y="2311039"/>
            <a:ext cx="218975" cy="238573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7098842" y="2301496"/>
            <a:ext cx="228495" cy="248116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10821421" y="2301496"/>
            <a:ext cx="218975" cy="238573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3119206" y="2874072"/>
            <a:ext cx="161851" cy="238573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7108363" y="2874072"/>
            <a:ext cx="218975" cy="238573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10821421" y="2883615"/>
            <a:ext cx="371305" cy="248116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3262016" y="3446648"/>
            <a:ext cx="218975" cy="238573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7098842" y="3446648"/>
            <a:ext cx="361785" cy="238573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white">
          <a:xfrm>
            <a:off x="11021355" y="3446648"/>
            <a:ext cx="218975" cy="238573"/>
          </a:xfrm>
          <a:prstGeom prst="rect">
            <a:avLst/>
          </a:prstGeom>
          <a:solidFill>
            <a:srgbClr val="FFF0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70" y="1052736"/>
            <a:ext cx="11520000" cy="363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7383" y="1825776"/>
            <a:ext cx="228495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441" y="1806689"/>
            <a:ext cx="399867" cy="31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1763" y="1825776"/>
            <a:ext cx="238016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5664" y="2446118"/>
            <a:ext cx="257057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4127" y="2446118"/>
            <a:ext cx="1523305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2903" y="3066459"/>
            <a:ext cx="238016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45565" y="3686801"/>
            <a:ext cx="238016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4275" y="4316686"/>
            <a:ext cx="238016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013442"/>
            <a:ext cx="228495" cy="2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70" y="2013442"/>
            <a:ext cx="257057" cy="2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0628" y="2013442"/>
            <a:ext cx="247537" cy="2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8595" y="2013442"/>
            <a:ext cx="238016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7140" y="2632562"/>
            <a:ext cx="238016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8198" y="2632562"/>
            <a:ext cx="238016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0628" y="2632562"/>
            <a:ext cx="247537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98115" y="2632562"/>
            <a:ext cx="238016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561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9524" y="3100282"/>
            <a:ext cx="4151008" cy="971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3425" y="3100282"/>
            <a:ext cx="4512793" cy="971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2680569"/>
            <a:ext cx="3322710" cy="971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0892" y="3309364"/>
            <a:ext cx="3684495" cy="96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3074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