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90" t="65159" r="43018" b="15260"/>
          <a:stretch/>
        </p:blipFill>
        <p:spPr>
          <a:xfrm>
            <a:off x="4097778" y="3573016"/>
            <a:ext cx="3996444" cy="57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0.png">
            <a:extLst>
              <a:ext uri="{FF2B5EF4-FFF2-40B4-BE49-F238E27FC236}">
                <a16:creationId xmlns:a16="http://schemas.microsoft.com/office/drawing/2014/main" id="{008B3B3E-0318-2E5C-4270-A1FC48CA1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69" r="53333" b="54422"/>
          <a:stretch/>
        </p:blipFill>
        <p:spPr>
          <a:xfrm>
            <a:off x="3408000" y="1916832"/>
            <a:ext cx="5376000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1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4198" y="4490404"/>
            <a:ext cx="361785" cy="333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93123" y="4490404"/>
            <a:ext cx="361785" cy="333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9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55438" y="1251937"/>
            <a:ext cx="409388" cy="353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532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8193" y="3328618"/>
            <a:ext cx="371305" cy="26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3979" y="3328618"/>
            <a:ext cx="257057" cy="26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34491" y="3328618"/>
            <a:ext cx="380826" cy="26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07119" y="4071374"/>
            <a:ext cx="247537" cy="26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20441" y="4071374"/>
            <a:ext cx="228495" cy="26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10127" y="4071374"/>
            <a:ext cx="238016" cy="26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518" y="908720"/>
            <a:ext cx="11520000" cy="3950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29212" y="3046018"/>
            <a:ext cx="2189752" cy="753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835630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2022-12-06T08:52:15Z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