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4445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49794" y="2572121"/>
            <a:ext cx="238016" cy="27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9794" y="3268575"/>
            <a:ext cx="247537" cy="27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9794" y="3955489"/>
            <a:ext cx="247537" cy="2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9794" y="4661483"/>
            <a:ext cx="247537" cy="27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5025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8703" y="4863388"/>
            <a:ext cx="352264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91876" y="4863388"/>
            <a:ext cx="352264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620895"/>
            <a:ext cx="11520000" cy="3604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3063" y="3701042"/>
            <a:ext cx="1152000" cy="36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1509" y="3701042"/>
            <a:ext cx="1161520" cy="36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7575" y="3701042"/>
            <a:ext cx="1523305" cy="36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07327" y="3701042"/>
            <a:ext cx="790214" cy="36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3524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070" y="5588397"/>
            <a:ext cx="412817" cy="27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5635" y="5523865"/>
            <a:ext cx="271780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5287" y="5588397"/>
            <a:ext cx="243937" cy="27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1037" y="5588397"/>
            <a:ext cx="243937" cy="27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1650" y="5588397"/>
            <a:ext cx="422199" cy="27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28915" y="5588635"/>
            <a:ext cx="271780" cy="27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48249" y="5588397"/>
            <a:ext cx="234555" cy="27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4617" y="5588397"/>
            <a:ext cx="243937" cy="27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905" y="3021330"/>
            <a:ext cx="447675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7705" y="3021330"/>
            <a:ext cx="28575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6355" y="3021330"/>
            <a:ext cx="31496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1471" y="3071524"/>
            <a:ext cx="437950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2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997308"/>
            <a:ext cx="2532495" cy="372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471" y="3846265"/>
            <a:ext cx="1209123" cy="2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6991" y="4628451"/>
            <a:ext cx="3494082" cy="372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0066" y="3501368"/>
            <a:ext cx="247537" cy="27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64826" y="3501368"/>
            <a:ext cx="247537" cy="27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8110" y="2564765"/>
            <a:ext cx="4335780" cy="1592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5557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0307" y="1881863"/>
            <a:ext cx="437950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18588" y="1881863"/>
            <a:ext cx="609322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9001" y="2501462"/>
            <a:ext cx="1180561" cy="362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4340" y="2520526"/>
            <a:ext cx="809256" cy="333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0951" y="5504131"/>
            <a:ext cx="1199603" cy="37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77894" y="5504131"/>
            <a:ext cx="1190082" cy="37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0456" y="5523196"/>
            <a:ext cx="390347" cy="333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52803" y="5504131"/>
            <a:ext cx="1180561" cy="362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75976" y="5504131"/>
            <a:ext cx="1961256" cy="362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1520000" cy="4637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9661" y="897058"/>
            <a:ext cx="257057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49661" y="1554136"/>
            <a:ext cx="247537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8785" y="2249306"/>
            <a:ext cx="247537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3199" y="2249306"/>
            <a:ext cx="247537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48868" y="2896861"/>
            <a:ext cx="447471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69165" y="3544416"/>
            <a:ext cx="247537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97529" y="4191972"/>
            <a:ext cx="447471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77959" y="4191972"/>
            <a:ext cx="437950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50256" y="4839527"/>
            <a:ext cx="390347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25959" y="4839527"/>
            <a:ext cx="437950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76005" y="4713605"/>
            <a:ext cx="2648585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67505"/>
            <a:ext cx="11520000" cy="2541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39123" y="1266106"/>
            <a:ext cx="428429" cy="372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2708775"/>
            <a:ext cx="11520000" cy="3513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355835" y="3625235"/>
            <a:ext cx="428429" cy="37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677223" y="5009472"/>
            <a:ext cx="428429" cy="37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4175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2650" y="1488432"/>
            <a:ext cx="428429" cy="37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2237" y="3614375"/>
            <a:ext cx="428429" cy="37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3805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4124" y="2441303"/>
            <a:ext cx="447471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8537" y="2441303"/>
            <a:ext cx="238016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0620" y="2441303"/>
            <a:ext cx="361785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96339" y="2441303"/>
            <a:ext cx="247537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4603" y="3137480"/>
            <a:ext cx="247537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8058" y="3137480"/>
            <a:ext cx="437950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92471" y="3137480"/>
            <a:ext cx="447471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15314" y="3137480"/>
            <a:ext cx="418909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22752" y="3843193"/>
            <a:ext cx="409388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78951" y="3843193"/>
            <a:ext cx="266578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01992" y="3843193"/>
            <a:ext cx="437950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86752" y="3843193"/>
            <a:ext cx="257057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04055"/>
            <a:ext cx="11520000" cy="2728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1175" y="1706245"/>
            <a:ext cx="35242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9423" y="1753838"/>
            <a:ext cx="409388" cy="28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45357" y="1753838"/>
            <a:ext cx="399867" cy="28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3836" y="2650630"/>
            <a:ext cx="399867" cy="28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7480" y="2692400"/>
            <a:ext cx="352425" cy="21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45357" y="2650630"/>
            <a:ext cx="409388" cy="28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3212965"/>
            <a:ext cx="11520000" cy="2680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390547" y="4119214"/>
            <a:ext cx="266578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865589" y="4119214"/>
            <a:ext cx="238016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9512002" y="4119214"/>
            <a:ext cx="247537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524167" y="4815595"/>
            <a:ext cx="447471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6436828" y="4815595"/>
            <a:ext cx="247537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9512002" y="4815595"/>
            <a:ext cx="257057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7579308" y="5473818"/>
            <a:ext cx="3865388" cy="37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15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8489" y="3948449"/>
            <a:ext cx="437950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4456" y="4053247"/>
            <a:ext cx="276099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2819" y="3948449"/>
            <a:ext cx="247537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7761" y="3948449"/>
            <a:ext cx="428429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7530" y="3948449"/>
            <a:ext cx="409388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14456" y="4053247"/>
            <a:ext cx="276099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42819" y="3957976"/>
            <a:ext cx="238016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23447" y="3957976"/>
            <a:ext cx="238016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