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6" r:id="rId16"/>
    <p:sldId id="277" r:id="rId17"/>
    <p:sldId id="27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99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62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0799" y="4463086"/>
            <a:ext cx="238016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2601" y="4463086"/>
            <a:ext cx="390347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8650" y="4463086"/>
            <a:ext cx="238016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20452" y="4463086"/>
            <a:ext cx="390347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15063" y="4463086"/>
            <a:ext cx="161851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239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-118245"/>
            <a:ext cx="11520000" cy="3561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5113" y="2062180"/>
            <a:ext cx="228495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5824" y="2062180"/>
            <a:ext cx="238016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7014" y="2062180"/>
            <a:ext cx="257057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7245" y="2071702"/>
            <a:ext cx="238016" cy="25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9063" y="2909594"/>
            <a:ext cx="799735" cy="34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4997" y="2900073"/>
            <a:ext cx="809256" cy="361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261860"/>
            <a:ext cx="11520000" cy="3595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008716" y="4911974"/>
            <a:ext cx="3703537" cy="178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692551" y="4902436"/>
            <a:ext cx="3884429" cy="1793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88460"/>
            <a:ext cx="11520000" cy="301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2924675"/>
            <a:ext cx="11520000" cy="377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925409" y="4457533"/>
            <a:ext cx="447471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601376" y="4476575"/>
            <a:ext cx="295140" cy="22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229739" y="4457533"/>
            <a:ext cx="247537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124682" y="4457533"/>
            <a:ext cx="437950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020615" y="6104642"/>
            <a:ext cx="238016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601376" y="6104642"/>
            <a:ext cx="295140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229739" y="6095121"/>
            <a:ext cx="247537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143723" y="6104642"/>
            <a:ext cx="418909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397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1891" y="3928727"/>
            <a:ext cx="437950" cy="27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7378" y="4033587"/>
            <a:ext cx="276099" cy="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1494" y="3928727"/>
            <a:ext cx="447471" cy="27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0205" y="3928727"/>
            <a:ext cx="409388" cy="27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505" y="496435"/>
            <a:ext cx="11520000" cy="2994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9605" y="1268730"/>
            <a:ext cx="6922135" cy="154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505" y="2781165"/>
            <a:ext cx="11520000" cy="3238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6424711" y="5438641"/>
            <a:ext cx="456991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7110095" y="5394325"/>
            <a:ext cx="276225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729042" y="5438641"/>
            <a:ext cx="247537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8309802" y="5457691"/>
            <a:ext cx="295140" cy="22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8947686" y="5438641"/>
            <a:ext cx="238016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9833108" y="5438641"/>
            <a:ext cx="43795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1420" y="2613660"/>
            <a:ext cx="4709160" cy="1630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503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685" y="3577590"/>
            <a:ext cx="59817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6191" y="3650652"/>
            <a:ext cx="609322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3894" y="3650652"/>
            <a:ext cx="428429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5299" y="3650652"/>
            <a:ext cx="447471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7993" y="4270402"/>
            <a:ext cx="437950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5976" y="4270402"/>
            <a:ext cx="247537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2257" y="4899687"/>
            <a:ext cx="247537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5247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5200" y="638175"/>
            <a:ext cx="575945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4815" y="669290"/>
            <a:ext cx="49911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7395" y="668655"/>
            <a:ext cx="63881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19385" y="679450"/>
            <a:ext cx="70104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4405" y="1667279"/>
            <a:ext cx="238016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58918" y="1667279"/>
            <a:ext cx="399867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36075" y="2553033"/>
            <a:ext cx="1199603" cy="37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80405" y="3334021"/>
            <a:ext cx="1961256" cy="361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81770" y="3870960"/>
            <a:ext cx="172910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84040" y="4478020"/>
            <a:ext cx="1711960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51635" y="5043805"/>
            <a:ext cx="1719580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5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380" y="2111139"/>
            <a:ext cx="409388" cy="28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7775" y="2187575"/>
            <a:ext cx="352425" cy="16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2111139"/>
            <a:ext cx="409388" cy="28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8033" y="2894042"/>
            <a:ext cx="409388" cy="28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8760" y="2894042"/>
            <a:ext cx="399867" cy="28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8695" y="2894965"/>
            <a:ext cx="352425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73010"/>
            <a:ext cx="11520000" cy="1882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195371" y="3964893"/>
            <a:ext cx="247537" cy="27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194710" y="3964893"/>
            <a:ext cx="247537" cy="27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438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3278" y="1850555"/>
            <a:ext cx="428429" cy="371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1477" y="3852328"/>
            <a:ext cx="428429" cy="371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3225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1278" y="873960"/>
            <a:ext cx="428429" cy="362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1410" y="2200393"/>
            <a:ext cx="418909" cy="37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1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2243223"/>
            <a:ext cx="266578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9024" y="2243223"/>
            <a:ext cx="247537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3438" y="2243223"/>
            <a:ext cx="447471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8132" y="2243223"/>
            <a:ext cx="447471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5983" y="2910646"/>
            <a:ext cx="447471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9438" y="2910646"/>
            <a:ext cx="437950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12958" y="2910646"/>
            <a:ext cx="437950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68826" y="2910646"/>
            <a:ext cx="437950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05090" y="3578070"/>
            <a:ext cx="437950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09024" y="3578070"/>
            <a:ext cx="437950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03438" y="3578070"/>
            <a:ext cx="447471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78479" y="3578070"/>
            <a:ext cx="247537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95570" y="4245493"/>
            <a:ext cx="447471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09024" y="4245493"/>
            <a:ext cx="380826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03438" y="4245493"/>
            <a:ext cx="437950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697652" y="4245493"/>
            <a:ext cx="437950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162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4551" y="4130006"/>
            <a:ext cx="447471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0518" y="4139531"/>
            <a:ext cx="295140" cy="22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8402" y="4130006"/>
            <a:ext cx="238016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824" y="4130006"/>
            <a:ext cx="390347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8865" y="4130006"/>
            <a:ext cx="437950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4353" y="4234784"/>
            <a:ext cx="276099" cy="3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63196" y="4130006"/>
            <a:ext cx="238016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6700" y="4130006"/>
            <a:ext cx="409388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