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7" r:id="rId17"/>
    <p:sldId id="27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0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4576038"/>
            <a:ext cx="437950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7355" y="4680824"/>
            <a:ext cx="285619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5719" y="4576038"/>
            <a:ext cx="247537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0661" y="4576038"/>
            <a:ext cx="437950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31867" y="4576038"/>
            <a:ext cx="247537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22148" y="4585564"/>
            <a:ext cx="295140" cy="238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55305" y="4576038"/>
            <a:ext cx="447471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35933" y="4576038"/>
            <a:ext cx="437950" cy="2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44450"/>
            <a:ext cx="10472420" cy="376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3588885"/>
            <a:ext cx="11520000" cy="3269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213699" y="4532419"/>
            <a:ext cx="428429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889666" y="4541949"/>
            <a:ext cx="295140" cy="22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422823" y="4532419"/>
            <a:ext cx="437950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403451" y="4532419"/>
            <a:ext cx="437950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213699" y="6257466"/>
            <a:ext cx="428429" cy="276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899186" y="6362303"/>
            <a:ext cx="276099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5422823" y="6257466"/>
            <a:ext cx="437950" cy="285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6432013" y="6266997"/>
            <a:ext cx="409388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6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47305" y="3884757"/>
            <a:ext cx="437950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3272" y="3894297"/>
            <a:ext cx="295140" cy="228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1636" y="3884757"/>
            <a:ext cx="247537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7057" y="3884757"/>
            <a:ext cx="447471" cy="27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764405"/>
            <a:ext cx="11520000" cy="4127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1839" y="4272450"/>
            <a:ext cx="247537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32599" y="4281983"/>
            <a:ext cx="295140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0963" y="4272450"/>
            <a:ext cx="247537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1723" y="4281983"/>
            <a:ext cx="295140" cy="238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70087" y="4272450"/>
            <a:ext cx="247537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84070" y="4272450"/>
            <a:ext cx="409388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260850"/>
            <a:ext cx="11520000" cy="296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33445" y="1268730"/>
            <a:ext cx="4377055" cy="101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5715" y="2538577"/>
            <a:ext cx="247537" cy="2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428865"/>
            <a:ext cx="11520000" cy="2523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994410" y="4495165"/>
            <a:ext cx="4079240" cy="1360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76750"/>
            <a:ext cx="11520000" cy="397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9987" y="3855011"/>
            <a:ext cx="238016" cy="2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49987" y="3855011"/>
            <a:ext cx="418909" cy="27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0" y="2647950"/>
            <a:ext cx="52959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480" y="347845"/>
            <a:ext cx="11520000" cy="572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09207" y="1558108"/>
            <a:ext cx="2313520" cy="37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09835" y="2128520"/>
            <a:ext cx="1249045" cy="1188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59505" y="2348865"/>
            <a:ext cx="3263900" cy="96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2562" y="3759453"/>
            <a:ext cx="428429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40909" y="3759453"/>
            <a:ext cx="437950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5008" y="4674298"/>
            <a:ext cx="247537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85637" y="4674298"/>
            <a:ext cx="238016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09141" y="4674298"/>
            <a:ext cx="409388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17537" y="4674298"/>
            <a:ext cx="409388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74331" y="4674298"/>
            <a:ext cx="257057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64480" y="4674298"/>
            <a:ext cx="247537" cy="27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00281" y="5570084"/>
            <a:ext cx="437950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418992" y="5570084"/>
            <a:ext cx="409388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90099" y="5570084"/>
            <a:ext cx="428429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788975" y="5570084"/>
            <a:ext cx="437950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874331" y="5570084"/>
            <a:ext cx="247537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769273" y="5570084"/>
            <a:ext cx="437950" cy="285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-27440"/>
            <a:ext cx="11520000" cy="377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6861" y="305790"/>
            <a:ext cx="447471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6762" y="305790"/>
            <a:ext cx="437950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07076" y="305790"/>
            <a:ext cx="447471" cy="285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84498" y="1010333"/>
            <a:ext cx="418909" cy="36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12134" y="1010333"/>
            <a:ext cx="409388" cy="361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9241" y="1791044"/>
            <a:ext cx="447471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8415" y="3257257"/>
            <a:ext cx="428429" cy="27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3428865"/>
            <a:ext cx="11520000" cy="3155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2114448" y="4515717"/>
            <a:ext cx="247537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3875770" y="4515717"/>
            <a:ext cx="247537" cy="286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7560266" y="4525251"/>
            <a:ext cx="247537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9312068" y="4525251"/>
            <a:ext cx="247537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3190283" y="6098328"/>
            <a:ext cx="418909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69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05781" y="1540617"/>
            <a:ext cx="428429" cy="372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2971" y="2923852"/>
            <a:ext cx="428429" cy="372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5274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63446" y="553046"/>
            <a:ext cx="428429" cy="37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06190" y="2584445"/>
            <a:ext cx="428429" cy="37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55513" y="4673066"/>
            <a:ext cx="418909" cy="37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476750"/>
            <a:ext cx="11520000" cy="3709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2863" y="2336137"/>
            <a:ext cx="447471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6797" y="2336137"/>
            <a:ext cx="437950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0665" y="2336137"/>
            <a:ext cx="437950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63574" y="2336137"/>
            <a:ext cx="409388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32863" y="2984539"/>
            <a:ext cx="447471" cy="28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6731" y="2984539"/>
            <a:ext cx="247537" cy="28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31144" y="2984539"/>
            <a:ext cx="437950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35078" y="2984539"/>
            <a:ext cx="437950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042384" y="3642476"/>
            <a:ext cx="437950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36797" y="3642476"/>
            <a:ext cx="447471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40731" y="3642476"/>
            <a:ext cx="456991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44599" y="3642476"/>
            <a:ext cx="437950" cy="276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548505"/>
            <a:ext cx="11520000" cy="4275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2318" y="1300829"/>
            <a:ext cx="437950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2632" y="1300829"/>
            <a:ext cx="447471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06715" y="1300829"/>
            <a:ext cx="409388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23144" y="1957922"/>
            <a:ext cx="437950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93392" y="1957922"/>
            <a:ext cx="437950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68500" y="1957922"/>
            <a:ext cx="437950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9773" y="3500663"/>
            <a:ext cx="409388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74880" y="3510186"/>
            <a:ext cx="409388" cy="276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40467" y="3500663"/>
            <a:ext cx="399867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28545" y="4386580"/>
            <a:ext cx="352425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574880" y="4310126"/>
            <a:ext cx="399867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840467" y="4310126"/>
            <a:ext cx="409388" cy="285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11520000" cy="5426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88141" y="4234333"/>
            <a:ext cx="399867" cy="267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46190" y="5083127"/>
            <a:ext cx="428429" cy="25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82488" y="5083127"/>
            <a:ext cx="409388" cy="25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