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04360"/>
            <a:ext cx="11520000" cy="4672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05860" y="4294938"/>
            <a:ext cx="352264" cy="333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404360"/>
            <a:ext cx="11520000" cy="4685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61558" y="3804265"/>
            <a:ext cx="2542016" cy="371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74880" y="3804265"/>
            <a:ext cx="2513454" cy="371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9030" y="4556760"/>
            <a:ext cx="9663430" cy="502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764405"/>
            <a:ext cx="11520000" cy="27851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78880" y="2328694"/>
            <a:ext cx="409388" cy="27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35806" y="2424078"/>
            <a:ext cx="285619" cy="47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54649" y="2319156"/>
            <a:ext cx="247537" cy="286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31425" y="2328545"/>
            <a:ext cx="251460" cy="292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548505"/>
            <a:ext cx="11520000" cy="4546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22303" y="3626895"/>
            <a:ext cx="4560396" cy="1029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76750"/>
            <a:ext cx="11520000" cy="4798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6882" y="1267046"/>
            <a:ext cx="6578776" cy="1028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22171" y="4685318"/>
            <a:ext cx="409388" cy="276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52265" y="4665980"/>
            <a:ext cx="276225" cy="295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97939" y="4685318"/>
            <a:ext cx="247537" cy="276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11923" y="4685318"/>
            <a:ext cx="409388" cy="276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87824" y="4666274"/>
            <a:ext cx="409388" cy="333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548505"/>
            <a:ext cx="11520000" cy="43107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98918" y="3590817"/>
            <a:ext cx="4846016" cy="1029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44240" y="2598420"/>
            <a:ext cx="5303520" cy="16611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11520000" cy="48686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20756" y="1591489"/>
            <a:ext cx="352264" cy="47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11370" y="1421130"/>
            <a:ext cx="590550" cy="503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15434" y="1562906"/>
            <a:ext cx="409388" cy="371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48194" y="1572434"/>
            <a:ext cx="418909" cy="352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53979" y="3077809"/>
            <a:ext cx="247537" cy="276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53715" y="4030578"/>
            <a:ext cx="171371" cy="266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086012" y="4021050"/>
            <a:ext cx="238016" cy="276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98465" y="4759960"/>
            <a:ext cx="2587625" cy="442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76750"/>
            <a:ext cx="11520000" cy="5269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22832" y="3211630"/>
            <a:ext cx="161851" cy="276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98534" y="3211630"/>
            <a:ext cx="247537" cy="276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12187" y="3211630"/>
            <a:ext cx="238016" cy="276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54534" y="3211630"/>
            <a:ext cx="161851" cy="276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20320" y="3211630"/>
            <a:ext cx="437950" cy="276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02997" y="4536189"/>
            <a:ext cx="409388" cy="371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625205" y="4447540"/>
            <a:ext cx="419100" cy="441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158072" y="4536189"/>
            <a:ext cx="409388" cy="371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086225" y="5091430"/>
            <a:ext cx="548005" cy="591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006072" y="5222292"/>
            <a:ext cx="409388" cy="371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58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7206" y="2216071"/>
            <a:ext cx="409388" cy="276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18413" y="2206524"/>
            <a:ext cx="399867" cy="286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79140" y="2206524"/>
            <a:ext cx="399867" cy="286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86280" y="3046730"/>
            <a:ext cx="361950" cy="285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18413" y="3056191"/>
            <a:ext cx="409388" cy="276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69553" y="3046644"/>
            <a:ext cx="399867" cy="286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04360"/>
            <a:ext cx="11520000" cy="5505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22303" y="1556794"/>
            <a:ext cx="437950" cy="285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35030" y="1556794"/>
            <a:ext cx="247537" cy="285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67791" y="1556794"/>
            <a:ext cx="247537" cy="285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98402" y="2309210"/>
            <a:ext cx="247537" cy="266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20584" y="2299685"/>
            <a:ext cx="428429" cy="276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26898" y="3052101"/>
            <a:ext cx="161851" cy="276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35030" y="3052101"/>
            <a:ext cx="247537" cy="285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567791" y="3052101"/>
            <a:ext cx="247537" cy="285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236220" y="3804517"/>
            <a:ext cx="171371" cy="266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320253" y="3804517"/>
            <a:ext cx="171371" cy="266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814997" y="3804517"/>
            <a:ext cx="238016" cy="276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398072" y="4547409"/>
            <a:ext cx="247537" cy="276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301212" y="4547409"/>
            <a:ext cx="247537" cy="276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805477" y="4547409"/>
            <a:ext cx="238016" cy="276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217179" y="5299824"/>
            <a:ext cx="238016" cy="276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634766" y="5299824"/>
            <a:ext cx="428429" cy="276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0243758" y="5299824"/>
            <a:ext cx="247537" cy="276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76750"/>
            <a:ext cx="105427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42841" y="3692241"/>
            <a:ext cx="409510" cy="339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07081" y="3692241"/>
            <a:ext cx="400797" cy="339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42841" y="5574480"/>
            <a:ext cx="409510" cy="339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59359" y="5618051"/>
            <a:ext cx="304954" cy="252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155" y="340225"/>
            <a:ext cx="11520000" cy="5199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14295" y="1692582"/>
            <a:ext cx="3732099" cy="733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52444" y="3644929"/>
            <a:ext cx="6750148" cy="1676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04360"/>
            <a:ext cx="945570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42700" y="4179231"/>
            <a:ext cx="1265970" cy="289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16757" y="4179231"/>
            <a:ext cx="1140935" cy="289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48697" y="4202677"/>
            <a:ext cx="547024" cy="250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89588" y="5671985"/>
            <a:ext cx="1140935" cy="281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24572" y="5671985"/>
            <a:ext cx="1133121" cy="281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48697" y="5687616"/>
            <a:ext cx="547024" cy="257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2022-11-30T11:28:23Z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