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5139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1278" y="3957429"/>
            <a:ext cx="247537" cy="286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1427" y="3957429"/>
            <a:ext cx="257057" cy="286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4452" y="3957429"/>
            <a:ext cx="409388" cy="276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63460" y="3957429"/>
            <a:ext cx="247537" cy="286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53609" y="3957429"/>
            <a:ext cx="247537" cy="286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86634" y="3957429"/>
            <a:ext cx="409388" cy="276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74634" y="4930112"/>
            <a:ext cx="409388" cy="276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31427" y="4930112"/>
            <a:ext cx="257057" cy="286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31096" y="4930112"/>
            <a:ext cx="247537" cy="286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96815" y="4930112"/>
            <a:ext cx="409388" cy="276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53609" y="4930112"/>
            <a:ext cx="247537" cy="286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253278" y="4930112"/>
            <a:ext cx="247537" cy="286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188460"/>
            <a:ext cx="11520000" cy="4526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36136" y="1217642"/>
            <a:ext cx="428429" cy="2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92770" y="1199515"/>
            <a:ext cx="285750" cy="294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21425" y="1217642"/>
            <a:ext cx="247537" cy="2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11574" y="1217642"/>
            <a:ext cx="247537" cy="2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36136" y="3542832"/>
            <a:ext cx="361785" cy="2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93062" y="3647656"/>
            <a:ext cx="285619" cy="4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21425" y="3542832"/>
            <a:ext cx="238016" cy="2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11574" y="3542832"/>
            <a:ext cx="266578" cy="2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4437245"/>
            <a:ext cx="11520000" cy="2261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7536136" y="5543922"/>
            <a:ext cx="418909" cy="276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8193062" y="5648866"/>
            <a:ext cx="285619" cy="47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8821425" y="5543922"/>
            <a:ext cx="247537" cy="276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9821095" y="5543922"/>
            <a:ext cx="247537" cy="286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3487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24241" y="3321741"/>
            <a:ext cx="428429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81035" y="3293110"/>
            <a:ext cx="285750" cy="30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18245" y="3321685"/>
            <a:ext cx="403860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09175" y="3321685"/>
            <a:ext cx="316230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08935" y="3293151"/>
            <a:ext cx="418909" cy="36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3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41" y="2812777"/>
            <a:ext cx="409388" cy="276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7966" y="2917506"/>
            <a:ext cx="276099" cy="3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6330" y="2812777"/>
            <a:ext cx="247537" cy="276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6479" y="2812777"/>
            <a:ext cx="247537" cy="276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6214" y="2765174"/>
            <a:ext cx="418909" cy="38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91041" y="4383703"/>
            <a:ext cx="409388" cy="276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47966" y="4478910"/>
            <a:ext cx="276099" cy="47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76330" y="4374182"/>
            <a:ext cx="247537" cy="28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66479" y="4383703"/>
            <a:ext cx="238016" cy="276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66214" y="4336099"/>
            <a:ext cx="418909" cy="38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8505"/>
            <a:ext cx="11520000" cy="5459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4521" y="3245075"/>
            <a:ext cx="418909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51446" y="3349888"/>
            <a:ext cx="276099" cy="4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79810" y="3245075"/>
            <a:ext cx="247537" cy="285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9959" y="3245075"/>
            <a:ext cx="247537" cy="285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9694" y="3216489"/>
            <a:ext cx="409388" cy="35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30884" y="3245075"/>
            <a:ext cx="428429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97331" y="3349888"/>
            <a:ext cx="276099" cy="4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16174" y="3245075"/>
            <a:ext cx="257057" cy="285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15843" y="3254603"/>
            <a:ext cx="247537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15579" y="3216489"/>
            <a:ext cx="409388" cy="35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51579" y="4779166"/>
            <a:ext cx="3351272" cy="371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97595" y="4817280"/>
            <a:ext cx="247537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416800" y="4817110"/>
            <a:ext cx="356870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116240" y="4817280"/>
            <a:ext cx="247537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106389" y="4817280"/>
            <a:ext cx="247537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906000" y="4779010"/>
            <a:ext cx="522605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451446" y="5570033"/>
            <a:ext cx="2332561" cy="371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11520000" cy="4219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4551" y="2980673"/>
            <a:ext cx="5836165" cy="106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8040" y="2594610"/>
            <a:ext cx="5455920" cy="16687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8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1120" y="2277110"/>
            <a:ext cx="1477645" cy="233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22479" y="2441890"/>
            <a:ext cx="1904132" cy="8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3090" y="3956160"/>
            <a:ext cx="1132958" cy="38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65355" y="3908542"/>
            <a:ext cx="1894611" cy="8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66479" y="4527583"/>
            <a:ext cx="257057" cy="285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93057" y="4527583"/>
            <a:ext cx="247537" cy="285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1341120" y="2441575"/>
            <a:ext cx="111125" cy="180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2564130" y="2493010"/>
            <a:ext cx="95885" cy="1501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7464425" y="2348865"/>
            <a:ext cx="254000" cy="174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2"/>
          <p:cNvSpPr/>
          <p:nvPr/>
        </p:nvSpPr>
        <p:spPr bwMode="white">
          <a:xfrm flipH="1">
            <a:off x="9427210" y="2348865"/>
            <a:ext cx="99695" cy="189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185" y="382135"/>
            <a:ext cx="80377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523" y="1963311"/>
            <a:ext cx="5015263" cy="1302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8636" y="2023103"/>
            <a:ext cx="803770" cy="124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71666" y="4149055"/>
            <a:ext cx="6257454" cy="127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3812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7745" y="2310484"/>
            <a:ext cx="247537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1265" y="2310484"/>
            <a:ext cx="247537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2456" y="2310484"/>
            <a:ext cx="418909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66191" y="2310484"/>
            <a:ext cx="418909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16373" y="3034811"/>
            <a:ext cx="418909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10786" y="3034811"/>
            <a:ext cx="238016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33827" y="3034811"/>
            <a:ext cx="247537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66191" y="3034811"/>
            <a:ext cx="361785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87745" y="3759138"/>
            <a:ext cx="247537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01265" y="3759138"/>
            <a:ext cx="266578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33827" y="3759138"/>
            <a:ext cx="247537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337629" y="3759138"/>
            <a:ext cx="247537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60850"/>
            <a:ext cx="11520000" cy="5205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5185" y="1543685"/>
            <a:ext cx="410845" cy="112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1450" y="1471697"/>
            <a:ext cx="399867" cy="28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76492" y="1471697"/>
            <a:ext cx="409388" cy="28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6888" y="2329778"/>
            <a:ext cx="409388" cy="28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1450" y="2329778"/>
            <a:ext cx="409388" cy="28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76492" y="2329778"/>
            <a:ext cx="409388" cy="28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17020" y="4055474"/>
            <a:ext cx="247537" cy="28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11301" y="4065008"/>
            <a:ext cx="247537" cy="26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57120" y="4065008"/>
            <a:ext cx="171371" cy="26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9615" y="4923089"/>
            <a:ext cx="409388" cy="276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91996" y="4923089"/>
            <a:ext cx="247537" cy="276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28558" y="4923089"/>
            <a:ext cx="247537" cy="276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92650"/>
            <a:ext cx="11520000" cy="2870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8422" y="3028811"/>
            <a:ext cx="990148" cy="286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89132" y="3028811"/>
            <a:ext cx="999669" cy="286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0322" y="3038346"/>
            <a:ext cx="990148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21033" y="3028811"/>
            <a:ext cx="999669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91744" y="3028811"/>
            <a:ext cx="999669" cy="286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534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68981" y="823303"/>
            <a:ext cx="2722909" cy="380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0039" y="3013235"/>
            <a:ext cx="1580429" cy="28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92022" y="3013235"/>
            <a:ext cx="1580429" cy="28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70039" y="3746386"/>
            <a:ext cx="1580429" cy="28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92022" y="3746386"/>
            <a:ext cx="1580429" cy="28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70039" y="4479537"/>
            <a:ext cx="1580429" cy="28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92022" y="4479537"/>
            <a:ext cx="1580429" cy="28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70039" y="5212688"/>
            <a:ext cx="1580429" cy="28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92022" y="5212688"/>
            <a:ext cx="1580429" cy="28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5074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63063" y="3381300"/>
            <a:ext cx="228495" cy="25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0634" y="4106191"/>
            <a:ext cx="238016" cy="25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41080" y="4840619"/>
            <a:ext cx="399867" cy="25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2022-11-30T11:05:00Z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