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340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1642" y="518166"/>
            <a:ext cx="390347" cy="33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8882" y="2081128"/>
            <a:ext cx="390347" cy="34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9774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842" y="5647333"/>
            <a:ext cx="193865" cy="2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132" y="5647333"/>
            <a:ext cx="193865" cy="2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423" y="5647333"/>
            <a:ext cx="193865" cy="2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3713" y="5647333"/>
            <a:ext cx="185787" cy="2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1158" y="5647333"/>
            <a:ext cx="129243" cy="2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90" y="343400"/>
            <a:ext cx="11018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0016" y="1683146"/>
            <a:ext cx="1484370" cy="72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2191" y="2767703"/>
            <a:ext cx="1484370" cy="7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0016" y="3861374"/>
            <a:ext cx="1484370" cy="79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0726" y="4863906"/>
            <a:ext cx="1493477" cy="89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88460"/>
            <a:ext cx="98137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9230" y="1385570"/>
            <a:ext cx="908685" cy="81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835150" y="1313180"/>
            <a:ext cx="1468120" cy="88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943215" y="1330960"/>
            <a:ext cx="906145" cy="8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106930" y="3735070"/>
            <a:ext cx="98425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677535" y="3618230"/>
            <a:ext cx="109855" cy="96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8231505" y="3712210"/>
            <a:ext cx="813435" cy="88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445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4736" y="4397365"/>
            <a:ext cx="247537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0289" y="4397365"/>
            <a:ext cx="238016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6140" y="2602230"/>
            <a:ext cx="5379720" cy="1653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580" y="3672205"/>
            <a:ext cx="7749540" cy="76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320280" y="3573145"/>
            <a:ext cx="2687320" cy="23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3198776"/>
            <a:ext cx="7626049" cy="74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770" y="3256280"/>
            <a:ext cx="6379210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631950" y="3378835"/>
            <a:ext cx="1495425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293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7047" y="1662357"/>
            <a:ext cx="223999" cy="25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5704" y="1625015"/>
            <a:ext cx="1073329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1053" y="2381190"/>
            <a:ext cx="709330" cy="30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9716" y="5051142"/>
            <a:ext cx="718663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9703" y="5051142"/>
            <a:ext cx="727997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9024" y="5051142"/>
            <a:ext cx="718663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385" y="5685955"/>
            <a:ext cx="727997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1034" y="5685955"/>
            <a:ext cx="727997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60850"/>
            <a:ext cx="11520000" cy="5471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0384" y="441975"/>
            <a:ext cx="742611" cy="33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3409" y="1195077"/>
            <a:ext cx="714049" cy="33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4417" y="1195077"/>
            <a:ext cx="1428099" cy="33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4549" y="2386693"/>
            <a:ext cx="228495" cy="2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0401" y="4083555"/>
            <a:ext cx="228495" cy="24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128" y="5256105"/>
            <a:ext cx="228495" cy="24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40335" y="5256105"/>
            <a:ext cx="238016" cy="24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04360"/>
            <a:ext cx="11520000" cy="405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9376" y="547406"/>
            <a:ext cx="399867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7492" y="547406"/>
            <a:ext cx="390347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293" y="1205417"/>
            <a:ext cx="894942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4897" y="1205417"/>
            <a:ext cx="552198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7987" y="1853892"/>
            <a:ext cx="390347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2268" y="1853892"/>
            <a:ext cx="390347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0285" y="2635877"/>
            <a:ext cx="904462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9888" y="2635877"/>
            <a:ext cx="552198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3657" y="3303425"/>
            <a:ext cx="390347" cy="34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49855" y="3303425"/>
            <a:ext cx="390347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04360"/>
            <a:ext cx="11520000" cy="5028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8301" y="1794948"/>
            <a:ext cx="390347" cy="3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252" y="4061796"/>
            <a:ext cx="390347" cy="3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