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5240" y="3573145"/>
            <a:ext cx="454152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0" y="2117725"/>
            <a:ext cx="4480560" cy="1455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3321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4695" y="2767330"/>
            <a:ext cx="3491230" cy="1242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4911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8525" y="4031360"/>
            <a:ext cx="4255735" cy="1630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5847" y="4031360"/>
            <a:ext cx="5331570" cy="1640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415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6918" y="3471589"/>
            <a:ext cx="4846016" cy="1161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836795"/>
            <a:ext cx="11520000" cy="2964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3038" y="2352185"/>
            <a:ext cx="4446148" cy="100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2022-11-30T15:16:41Z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