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320" y="3573145"/>
            <a:ext cx="707136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2132965"/>
            <a:ext cx="448056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927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5778" y="2497374"/>
            <a:ext cx="761652" cy="34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71712" y="2497374"/>
            <a:ext cx="780694" cy="34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9811" y="3307529"/>
            <a:ext cx="257057" cy="2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7613" y="4470341"/>
            <a:ext cx="238016" cy="266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956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051" y="3447716"/>
            <a:ext cx="771173" cy="36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7910" y="3447716"/>
            <a:ext cx="780694" cy="36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5398" y="3447716"/>
            <a:ext cx="1142479" cy="36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5976" y="3447716"/>
            <a:ext cx="780694" cy="36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2141" y="4095967"/>
            <a:ext cx="1875570" cy="352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76703" y="4095967"/>
            <a:ext cx="1513785" cy="352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44950"/>
            <a:ext cx="11520000" cy="4475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4085" y="2863215"/>
            <a:ext cx="55054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6051" y="2863346"/>
            <a:ext cx="228495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9770" y="2863346"/>
            <a:ext cx="247537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4445" y="4006215"/>
            <a:ext cx="56134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0861" y="4005939"/>
            <a:ext cx="228495" cy="25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581390"/>
            <a:ext cx="11520000" cy="2233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227656" y="4791370"/>
            <a:ext cx="371305" cy="31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321871" y="4772281"/>
            <a:ext cx="1875570" cy="34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416747" y="5850816"/>
            <a:ext cx="418909" cy="2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