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8" r:id="rId4"/>
    <p:sldId id="262" r:id="rId5"/>
    <p:sldId id="263" r:id="rId6"/>
    <p:sldId id="264" r:id="rId7"/>
    <p:sldId id="265" r:id="rId8"/>
  </p:sldIdLst>
  <p:sldSz cx="12192000" cy="6858000"/>
  <p:notesSz cx="6858000" cy="9144000"/>
  <p:custDataLst>
    <p:tags r:id="rId12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600" y="36"/>
      </p:cViewPr>
      <p:guideLst>
        <p:guide orient="horz" pos="2166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presProps" Target="presProps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2" Type="http://schemas.openxmlformats.org/officeDocument/2006/relationships/tags" Target="tags/tag2.xml"/><Relationship Id="rId11" Type="http://schemas.openxmlformats.org/officeDocument/2006/relationships/tableStyles" Target="tableStyles.xml"/><Relationship Id="rId10" Type="http://schemas.openxmlformats.org/officeDocument/2006/relationships/viewProps" Target="view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tags" Target="../tags/tag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 preferRelativeResize="0"/>
          <p:nvPr/>
        </p:nvPicPr>
        <p:blipFill>
          <a:blip r:embed="rId1"/>
          <a:srcRect/>
          <a:stretch>
            <a:fillRect/>
          </a:stretch>
        </p:blipFill>
        <p:spPr>
          <a:xfrm>
            <a:off x="0" y="0"/>
            <a:ext cx="1218946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72840" y="3644900"/>
            <a:ext cx="4846320" cy="54102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5720" y="2132965"/>
            <a:ext cx="4480560" cy="145542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580" y="404360"/>
            <a:ext cx="11520000" cy="419701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1" name="Rectangle 10"/>
          <p:cNvSpPr/>
          <p:nvPr/>
        </p:nvSpPr>
        <p:spPr bwMode="white">
          <a:xfrm>
            <a:off x="2178050" y="4143375"/>
            <a:ext cx="542925" cy="3822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3783330" y="4152900"/>
            <a:ext cx="318135" cy="4432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8128635" y="4143375"/>
            <a:ext cx="449580" cy="4584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9652635" y="4143375"/>
            <a:ext cx="275590" cy="4527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12" grpId="0" bldLvl="0" animBg="1"/>
      <p:bldP spid="13" grpId="0" bldLvl="0" animBg="1"/>
      <p:bldP spid="14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580" y="332605"/>
            <a:ext cx="11520000" cy="517258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3873100" y="3561897"/>
            <a:ext cx="228495" cy="2476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748670" y="3561897"/>
            <a:ext cx="218975" cy="2476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119646" y="3561897"/>
            <a:ext cx="228495" cy="2476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8900009" y="3561897"/>
            <a:ext cx="371305" cy="2476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0328108" y="3561897"/>
            <a:ext cx="238016" cy="2476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3835018" y="4981262"/>
            <a:ext cx="647404" cy="3048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6043811" y="4962210"/>
            <a:ext cx="1323371" cy="3334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9261794" y="4962210"/>
            <a:ext cx="1323371" cy="3334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1" grpId="0" bldLvl="0" animBg="1"/>
      <p:bldP spid="12" grpId="0" bldLvl="0" animBg="1"/>
      <p:bldP spid="13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580" y="404360"/>
            <a:ext cx="10670227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9508137" y="3271128"/>
            <a:ext cx="617285" cy="3263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929649" y="5696856"/>
            <a:ext cx="308642" cy="2910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540" y="0"/>
            <a:ext cx="12189460" cy="686816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9920" y="4040505"/>
            <a:ext cx="2905125" cy="204089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PLACING_PICTURE_USER_VIEWPORT" val="{&quot;height&quot;:9852,&quot;width&quot;:11112}"/>
</p:tagLst>
</file>

<file path=ppt/tags/tag2.xml><?xml version="1.0" encoding="utf-8"?>
<p:tagLst xmlns:p="http://schemas.openxmlformats.org/presentationml/2006/main">
  <p:tag name="COMMONDATA" val="eyJoZGlkIjoiNTFhM2RhYzI2NWUwNWU0YjBjZDk5MTExNzY5ZDMyYTY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3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诺</cp:lastModifiedBy>
  <cp:revision>10</cp:revision>
  <dcterms:created xsi:type="dcterms:W3CDTF">2022-11-09T06:57:00Z</dcterms:created>
  <dcterms:modified xsi:type="dcterms:W3CDTF">2022-11-30T15:12:46Z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0F83CFB6596440D784992B51B604ACD3</vt:lpwstr>
  </property>
</Properties>
</file>