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6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5720" y="2204720"/>
            <a:ext cx="4480560" cy="1455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30" y="3644900"/>
            <a:ext cx="797814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6705"/>
            <a:ext cx="11520000" cy="4558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50806" y="2252757"/>
            <a:ext cx="247537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0806" y="2872594"/>
            <a:ext cx="247537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4013" y="3482895"/>
            <a:ext cx="238016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69583" y="3501967"/>
            <a:ext cx="437950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2707" y="4102731"/>
            <a:ext cx="418909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5815" y="4074123"/>
            <a:ext cx="771173" cy="3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26839" y="4093195"/>
            <a:ext cx="1123438" cy="3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797290"/>
            <a:ext cx="11520000" cy="1772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5623162" y="4873532"/>
            <a:ext cx="1466181" cy="31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890071" y="6112464"/>
            <a:ext cx="409388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60850"/>
            <a:ext cx="11520000" cy="2777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5546" y="1348846"/>
            <a:ext cx="409388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2307" y="1348846"/>
            <a:ext cx="41890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89960" y="1348846"/>
            <a:ext cx="41890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6026" y="1969195"/>
            <a:ext cx="42842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2307" y="1969195"/>
            <a:ext cx="409388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28175" y="1969195"/>
            <a:ext cx="42842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6439" y="2589544"/>
            <a:ext cx="41890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3199" y="2589544"/>
            <a:ext cx="41890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70852" y="2589544"/>
            <a:ext cx="41890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068820"/>
            <a:ext cx="11520000" cy="295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5563368" y="4930701"/>
            <a:ext cx="3332231" cy="97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9228822" y="4959345"/>
            <a:ext cx="1152000" cy="28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980940"/>
            <a:ext cx="11520000" cy="2553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4898" y="2238427"/>
            <a:ext cx="428429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4931" y="2238427"/>
            <a:ext cx="437950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1625" y="2238427"/>
            <a:ext cx="437950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7014" y="3010067"/>
            <a:ext cx="238016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3708" y="3010067"/>
            <a:ext cx="247537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20187" y="3010067"/>
            <a:ext cx="399867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2022-11-30T15:10:50Z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