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0790" y="3644900"/>
            <a:ext cx="4541520" cy="533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70" y="2204720"/>
            <a:ext cx="451866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4429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0508" y="3361129"/>
            <a:ext cx="1875570" cy="42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10508" y="4532801"/>
            <a:ext cx="1875570" cy="428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3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07438" y="3317540"/>
            <a:ext cx="1399537" cy="618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11520000" cy="413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1236" y="2786126"/>
            <a:ext cx="428429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69848" y="2786126"/>
            <a:ext cx="428429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4145" y="3367277"/>
            <a:ext cx="437950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3666" y="3957955"/>
            <a:ext cx="428429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76750"/>
            <a:ext cx="11520000" cy="3852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6277" y="3919165"/>
            <a:ext cx="247537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4592" y="3919165"/>
            <a:ext cx="228495" cy="2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