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F1"/>
    <a:srgbClr val="FBC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9050" y="3573145"/>
            <a:ext cx="453390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670" y="2204720"/>
            <a:ext cx="451866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363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9190" y="2379980"/>
            <a:ext cx="60198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66275" y="2379980"/>
            <a:ext cx="66802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1844" y="3029190"/>
            <a:ext cx="257057" cy="25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3900" y="3019425"/>
            <a:ext cx="304800" cy="32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0970" y="3658870"/>
            <a:ext cx="60452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33435" y="3658870"/>
            <a:ext cx="48895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055" y="4148955"/>
            <a:ext cx="11520000" cy="2025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7050112" y="4349629"/>
            <a:ext cx="1456661" cy="678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8878079" y="4349629"/>
            <a:ext cx="1770842" cy="678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478542" y="5123660"/>
            <a:ext cx="428429" cy="26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9439798" y="5123660"/>
            <a:ext cx="428429" cy="26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8411567" y="5763909"/>
            <a:ext cx="476033" cy="26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124450"/>
            <a:ext cx="11520000" cy="278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6855" y="2029460"/>
            <a:ext cx="60134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5132" y="2172239"/>
            <a:ext cx="399867" cy="27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63579" y="2172239"/>
            <a:ext cx="361785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7165" y="2791388"/>
            <a:ext cx="409388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5485" y="2791460"/>
            <a:ext cx="583565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8124" y="3401011"/>
            <a:ext cx="409388" cy="27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26091" y="3410536"/>
            <a:ext cx="418909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63579" y="3401011"/>
            <a:ext cx="409388" cy="27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4595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Rectangle 3"/>
          <p:cNvSpPr/>
          <p:nvPr/>
        </p:nvSpPr>
        <p:spPr bwMode="white">
          <a:xfrm>
            <a:off x="6527800" y="3350260"/>
            <a:ext cx="377825" cy="293370"/>
          </a:xfrm>
          <a:prstGeom prst="rect">
            <a:avLst/>
          </a:prstGeom>
          <a:solidFill>
            <a:srgbClr val="FBCCE7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8617585" y="3395980"/>
            <a:ext cx="366395" cy="247650"/>
          </a:xfrm>
          <a:prstGeom prst="rect">
            <a:avLst/>
          </a:prstGeom>
          <a:solidFill>
            <a:srgbClr val="FBCCE7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10639425" y="3395980"/>
            <a:ext cx="404495" cy="248285"/>
          </a:xfrm>
          <a:prstGeom prst="rect">
            <a:avLst/>
          </a:prstGeom>
          <a:solidFill>
            <a:srgbClr val="FBCCE7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6590030" y="4941570"/>
            <a:ext cx="388620" cy="255905"/>
          </a:xfrm>
          <a:prstGeom prst="rect">
            <a:avLst/>
          </a:prstGeom>
          <a:solidFill>
            <a:srgbClr val="E3D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8015605" y="4927600"/>
            <a:ext cx="391160" cy="269875"/>
          </a:xfrm>
          <a:prstGeom prst="rect">
            <a:avLst/>
          </a:prstGeom>
          <a:solidFill>
            <a:srgbClr val="E3D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8644255" y="4940935"/>
            <a:ext cx="396240" cy="256540"/>
          </a:xfrm>
          <a:prstGeom prst="rect">
            <a:avLst/>
          </a:prstGeom>
          <a:solidFill>
            <a:srgbClr val="E3D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10062865" y="4940440"/>
            <a:ext cx="399867" cy="257426"/>
          </a:xfrm>
          <a:prstGeom prst="rect">
            <a:avLst/>
          </a:prstGeom>
          <a:solidFill>
            <a:srgbClr val="E3D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10706735" y="4940935"/>
            <a:ext cx="360680" cy="256540"/>
          </a:xfrm>
          <a:prstGeom prst="rect">
            <a:avLst/>
          </a:prstGeom>
          <a:solidFill>
            <a:srgbClr val="E3DE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7636" y="2787472"/>
            <a:ext cx="913983" cy="54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2022-11-30T15:07:58Z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