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6670" y="2204720"/>
            <a:ext cx="451866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70" y="3644900"/>
            <a:ext cx="451866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143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24029" y="2840691"/>
            <a:ext cx="904462" cy="7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23705" y="4002405"/>
            <a:ext cx="69532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80940"/>
            <a:ext cx="11520000" cy="3437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46476" y="2161625"/>
            <a:ext cx="666446" cy="59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7380" y="2059305"/>
            <a:ext cx="61468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65451" y="2913836"/>
            <a:ext cx="257057" cy="2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26972" y="2913836"/>
            <a:ext cx="247537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5715" y="3532744"/>
            <a:ext cx="875900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08129" y="3532744"/>
            <a:ext cx="1399537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79897" y="3980262"/>
            <a:ext cx="238016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8410" y="3989784"/>
            <a:ext cx="238016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052695"/>
            <a:ext cx="11520000" cy="393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78435" y="3196722"/>
            <a:ext cx="485553" cy="7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8534" y="3206251"/>
            <a:ext cx="752132" cy="6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3140" y="4168775"/>
            <a:ext cx="58737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9295" y="4197268"/>
            <a:ext cx="752132" cy="6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1528131"/>
            <a:ext cx="1475702" cy="36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