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8" r:id="rId4"/>
    <p:sldId id="262" r:id="rId5"/>
    <p:sldId id="263" r:id="rId6"/>
    <p:sldId id="265" r:id="rId7"/>
    <p:sldId id="266" r:id="rId8"/>
  </p:sldIdLst>
  <p:sldSz cx="12192000" cy="6858000"/>
  <p:notesSz cx="6858000" cy="9144000"/>
  <p:custDataLst>
    <p:tags r:id="rId12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600" y="36"/>
      </p:cViewPr>
      <p:guideLst>
        <p:guide orient="horz" pos="2166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presProps" Target="presProps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2" Type="http://schemas.openxmlformats.org/officeDocument/2006/relationships/tags" Target="tags/tag2.xml"/><Relationship Id="rId11" Type="http://schemas.openxmlformats.org/officeDocument/2006/relationships/tableStyles" Target="tableStyles.xml"/><Relationship Id="rId10" Type="http://schemas.openxmlformats.org/officeDocument/2006/relationships/viewProps" Target="view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tags" Target="../tags/tag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 preferRelativeResize="0"/>
          <p:nvPr/>
        </p:nvPicPr>
        <p:blipFill>
          <a:blip r:embed="rId1"/>
          <a:srcRect/>
          <a:stretch>
            <a:fillRect/>
          </a:stretch>
        </p:blipFill>
        <p:spPr>
          <a:xfrm>
            <a:off x="0" y="0"/>
            <a:ext cx="1218946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99965" y="3573145"/>
            <a:ext cx="2484120" cy="65532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1120" y="1988820"/>
            <a:ext cx="9509760" cy="142494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825" y="404360"/>
            <a:ext cx="11520000" cy="483217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335163" y="2463037"/>
            <a:ext cx="380826" cy="2668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915263" y="2463037"/>
            <a:ext cx="418909" cy="2668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666734" y="2463037"/>
            <a:ext cx="418909" cy="2668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408684" y="2463037"/>
            <a:ext cx="418909" cy="2668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163791" y="3082546"/>
            <a:ext cx="409388" cy="2668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086634" y="3082546"/>
            <a:ext cx="437950" cy="2668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7847626" y="3082546"/>
            <a:ext cx="418909" cy="2668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0408684" y="3082546"/>
            <a:ext cx="437950" cy="2668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2344684" y="3702055"/>
            <a:ext cx="418909" cy="2573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4915263" y="3692525"/>
            <a:ext cx="418909" cy="2668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7847626" y="3692525"/>
            <a:ext cx="418909" cy="2668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10599097" y="3692525"/>
            <a:ext cx="418909" cy="2668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2896882" y="4312034"/>
            <a:ext cx="418909" cy="2668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6396990" y="4197985"/>
            <a:ext cx="622300" cy="5467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7" name="Rectangle 16"/>
          <p:cNvSpPr/>
          <p:nvPr/>
        </p:nvSpPr>
        <p:spPr bwMode="white">
          <a:xfrm>
            <a:off x="9675495" y="4197985"/>
            <a:ext cx="640715" cy="3810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8" name="Rectangle 17"/>
          <p:cNvSpPr/>
          <p:nvPr/>
        </p:nvSpPr>
        <p:spPr bwMode="white">
          <a:xfrm>
            <a:off x="3258667" y="4922012"/>
            <a:ext cx="371305" cy="2668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9" name="Rectangle 18"/>
          <p:cNvSpPr/>
          <p:nvPr/>
        </p:nvSpPr>
        <p:spPr bwMode="white">
          <a:xfrm>
            <a:off x="6743229" y="4922012"/>
            <a:ext cx="418909" cy="2668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0" name="Rectangle 19"/>
          <p:cNvSpPr/>
          <p:nvPr/>
        </p:nvSpPr>
        <p:spPr bwMode="white">
          <a:xfrm>
            <a:off x="10227791" y="4922012"/>
            <a:ext cx="428429" cy="2668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  <p:bldP spid="14" grpId="0" bldLvl="0" animBg="1"/>
      <p:bldP spid="15" grpId="0" bldLvl="0" animBg="1"/>
      <p:bldP spid="16" grpId="0" bldLvl="0" animBg="1"/>
      <p:bldP spid="17" grpId="0" bldLvl="0" animBg="1"/>
      <p:bldP spid="18" grpId="0" bldLvl="0" animBg="1"/>
      <p:bldP spid="19" grpId="0" bldLvl="0" animBg="1"/>
      <p:bldP spid="20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3435" y="116705"/>
            <a:ext cx="11520000" cy="367394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272294" y="2130218"/>
            <a:ext cx="2789553" cy="9638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4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3435" y="3093585"/>
            <a:ext cx="11520000" cy="351619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2"/>
          <p:cNvSpPr/>
          <p:nvPr/>
        </p:nvSpPr>
        <p:spPr bwMode="white">
          <a:xfrm>
            <a:off x="2272294" y="5066084"/>
            <a:ext cx="3884429" cy="9528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5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825" y="548505"/>
            <a:ext cx="11520000" cy="359507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344684" y="2837143"/>
            <a:ext cx="5788561" cy="11633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540" y="0"/>
            <a:ext cx="12189460" cy="686816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9920" y="4040505"/>
            <a:ext cx="2905125" cy="204089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PLACING_PICTURE_USER_VIEWPORT" val="{&quot;height&quot;:9852,&quot;width&quot;:11112}"/>
</p:tagLst>
</file>

<file path=ppt/tags/tag2.xml><?xml version="1.0" encoding="utf-8"?>
<p:tagLst xmlns:p="http://schemas.openxmlformats.org/presentationml/2006/main">
  <p:tag name="COMMONDATA" val="eyJoZGlkIjoiNTFhM2RhYzI2NWUwNWU0YjBjZDk5MTExNzY5ZDMyYTY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3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诺</cp:lastModifiedBy>
  <cp:revision>9</cp:revision>
  <dcterms:created xsi:type="dcterms:W3CDTF">2022-11-09T06:57:00Z</dcterms:created>
  <dcterms:modified xsi:type="dcterms:W3CDTF">2022-11-30T14:58:19Z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0F83CFB6596440D784992B51B604ACD3</vt:lpwstr>
  </property>
</Properties>
</file>