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30" y="3644900"/>
            <a:ext cx="410718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20472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08550"/>
            <a:ext cx="11520000" cy="3462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175" y="3064096"/>
            <a:ext cx="399867" cy="2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9629" y="3064096"/>
            <a:ext cx="399867" cy="2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5084" y="3054558"/>
            <a:ext cx="390347" cy="27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3695" y="3817583"/>
            <a:ext cx="390347" cy="27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7712" y="3861049"/>
            <a:ext cx="333223" cy="12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5084" y="3817583"/>
            <a:ext cx="390347" cy="27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332605"/>
            <a:ext cx="11520000" cy="5587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897" y="2211070"/>
            <a:ext cx="4455669" cy="3680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8939" y="3832080"/>
            <a:ext cx="257057" cy="76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-99195"/>
            <a:ext cx="11520000" cy="3898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6790" y="2702875"/>
            <a:ext cx="4979305" cy="101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1905" y="3788910"/>
            <a:ext cx="11520000" cy="26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952490" y="4566920"/>
            <a:ext cx="5302885" cy="181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2022-12-04T10:35:46Z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