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930" y="3557905"/>
            <a:ext cx="506730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132965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392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4921" y="3210259"/>
            <a:ext cx="390347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4872" y="3210259"/>
            <a:ext cx="409388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4822" y="3210259"/>
            <a:ext cx="437950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3335" y="3210259"/>
            <a:ext cx="428429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42806" y="3210259"/>
            <a:ext cx="437950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5880" y="4153926"/>
            <a:ext cx="428429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4872" y="4153926"/>
            <a:ext cx="428429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34343" y="4153926"/>
            <a:ext cx="437950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43335" y="4153926"/>
            <a:ext cx="428429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52326" y="4153926"/>
            <a:ext cx="428429" cy="276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15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8915" y="4427401"/>
            <a:ext cx="238016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1114" y="4436932"/>
            <a:ext cx="285619" cy="22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0915" y="4427401"/>
            <a:ext cx="238016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3114" y="4436932"/>
            <a:ext cx="285619" cy="22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3395" y="4427401"/>
            <a:ext cx="238016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0254" y="4427401"/>
            <a:ext cx="428429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9064" y="4494115"/>
            <a:ext cx="152330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80519" y="4494115"/>
            <a:ext cx="218975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51494" y="4494115"/>
            <a:ext cx="228495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63395" y="5227960"/>
            <a:ext cx="428429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90502" y="5180308"/>
            <a:ext cx="238016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13874" y="5180308"/>
            <a:ext cx="380826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75329" y="5180308"/>
            <a:ext cx="399867" cy="2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6705"/>
            <a:ext cx="11520000" cy="3727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6534" y="2500281"/>
            <a:ext cx="3313190" cy="35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7493" y="3120011"/>
            <a:ext cx="3884429" cy="35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844790"/>
            <a:ext cx="11520000" cy="2760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179758" y="4905108"/>
            <a:ext cx="2789553" cy="16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