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4" r:id="rId6"/>
    <p:sldId id="266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6240" y="3717290"/>
            <a:ext cx="3779520" cy="579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2204720"/>
            <a:ext cx="950976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11520000" cy="3644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2059" y="2603502"/>
            <a:ext cx="238016" cy="26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67778" y="2603502"/>
            <a:ext cx="238016" cy="26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43018" y="2603502"/>
            <a:ext cx="238016" cy="26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99216" y="2603502"/>
            <a:ext cx="257057" cy="26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25960" y="3414537"/>
            <a:ext cx="247537" cy="26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01199" y="3414537"/>
            <a:ext cx="228495" cy="26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66918" y="3414537"/>
            <a:ext cx="228495" cy="26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32637" y="3414537"/>
            <a:ext cx="228495" cy="26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977505"/>
            <a:ext cx="11520000" cy="2665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4030541" y="4837236"/>
            <a:ext cx="418909" cy="26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5449120" y="4837236"/>
            <a:ext cx="418909" cy="26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6867698" y="4837236"/>
            <a:ext cx="418909" cy="26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8286277" y="4837236"/>
            <a:ext cx="418909" cy="26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9714376" y="4837236"/>
            <a:ext cx="409388" cy="26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11142475" y="4837236"/>
            <a:ext cx="418909" cy="25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3963896" y="6117281"/>
            <a:ext cx="409388" cy="26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5382475" y="6117281"/>
            <a:ext cx="418909" cy="25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0"/>
          <p:cNvSpPr/>
          <p:nvPr/>
        </p:nvSpPr>
        <p:spPr bwMode="white">
          <a:xfrm>
            <a:off x="6810574" y="6117281"/>
            <a:ext cx="418909" cy="26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1"/>
          <p:cNvSpPr/>
          <p:nvPr/>
        </p:nvSpPr>
        <p:spPr bwMode="white">
          <a:xfrm>
            <a:off x="8238673" y="6117281"/>
            <a:ext cx="409388" cy="26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12"/>
          <p:cNvSpPr/>
          <p:nvPr/>
        </p:nvSpPr>
        <p:spPr bwMode="white">
          <a:xfrm>
            <a:off x="9666773" y="6117281"/>
            <a:ext cx="418909" cy="25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13"/>
          <p:cNvSpPr/>
          <p:nvPr/>
        </p:nvSpPr>
        <p:spPr bwMode="white">
          <a:xfrm>
            <a:off x="11104392" y="6117281"/>
            <a:ext cx="390347" cy="26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16705"/>
            <a:ext cx="11520000" cy="4275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8525" y="3221250"/>
            <a:ext cx="5712396" cy="990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392160"/>
            <a:ext cx="11520000" cy="2328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431290" y="5397500"/>
            <a:ext cx="6697980" cy="1323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615" y="972050"/>
            <a:ext cx="11520000" cy="2536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7689" y="2421464"/>
            <a:ext cx="4979305" cy="991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2022-11-30T14:50:06Z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