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940" y="3717290"/>
            <a:ext cx="721614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29235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000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2175" y="2390775"/>
            <a:ext cx="2064385" cy="14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9060" y="2568575"/>
            <a:ext cx="2387600" cy="102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6822" y="4043764"/>
            <a:ext cx="381842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4434" y="4043764"/>
            <a:ext cx="390933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9472" y="4871821"/>
            <a:ext cx="390933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3169" y="4871821"/>
            <a:ext cx="227286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43225" y="4871821"/>
            <a:ext cx="227286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25267" y="4880920"/>
            <a:ext cx="381842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88964" y="4871821"/>
            <a:ext cx="227286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9020" y="4880920"/>
            <a:ext cx="227286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79472" y="5708977"/>
            <a:ext cx="381842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43169" y="5708977"/>
            <a:ext cx="227286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79585" y="5708977"/>
            <a:ext cx="381842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07084" y="5708977"/>
            <a:ext cx="400025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88964" y="5708977"/>
            <a:ext cx="227286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907197" y="5708977"/>
            <a:ext cx="390933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7340"/>
            <a:ext cx="11520000" cy="344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6852" y="1556846"/>
            <a:ext cx="42842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3117" y="1556846"/>
            <a:ext cx="418909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8902" y="1556846"/>
            <a:ext cx="42842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5166" y="1556846"/>
            <a:ext cx="41890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6852" y="2529229"/>
            <a:ext cx="42842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3117" y="2538762"/>
            <a:ext cx="437950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28902" y="2529229"/>
            <a:ext cx="42842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94687" y="2529229"/>
            <a:ext cx="41890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501255"/>
            <a:ext cx="11520000" cy="296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4606191" y="5064298"/>
            <a:ext cx="390347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185629" y="5064298"/>
            <a:ext cx="390347" cy="27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4644390" y="6045835"/>
            <a:ext cx="342900" cy="23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9176108" y="5960189"/>
            <a:ext cx="399867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4" grpId="0" bldLvl="0" animBg="1"/>
      <p:bldP spid="15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980940"/>
            <a:ext cx="11520000" cy="3109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7612" y="3346344"/>
            <a:ext cx="428429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5085" y="3451225"/>
            <a:ext cx="276225" cy="16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4818" y="3346344"/>
            <a:ext cx="238016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1678" y="3346344"/>
            <a:ext cx="409388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