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2204720"/>
            <a:ext cx="9509760" cy="1424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90" y="3573145"/>
            <a:ext cx="6743700" cy="708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484495"/>
            <a:ext cx="11520000" cy="250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484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57781" y="2127889"/>
            <a:ext cx="409388" cy="35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80822" y="2127889"/>
            <a:ext cx="409388" cy="35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3682" y="3775902"/>
            <a:ext cx="161851" cy="2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0475" y="4814245"/>
            <a:ext cx="399867" cy="342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2233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3142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9979" y="2350169"/>
            <a:ext cx="428429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6260" y="2350169"/>
            <a:ext cx="418909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33020" y="2359692"/>
            <a:ext cx="238016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1285" y="2892977"/>
            <a:ext cx="418909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6260" y="2892977"/>
            <a:ext cx="418909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33020" y="2892977"/>
            <a:ext cx="418909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428865"/>
            <a:ext cx="11520000" cy="3142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7848326" y="4790646"/>
            <a:ext cx="2780033" cy="90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2022-11-30T14:58:48Z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