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2" r:id="rId5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130" y="3644900"/>
            <a:ext cx="934974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221996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34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873431" y="2644314"/>
            <a:ext cx="428429" cy="276419"/>
          </a:xfrm>
          <a:prstGeom prst="rect">
            <a:avLst/>
          </a:prstGeom>
          <a:solidFill>
            <a:srgbClr val="FFFF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8481100" y="2644314"/>
            <a:ext cx="409388" cy="276419"/>
          </a:xfrm>
          <a:prstGeom prst="rect">
            <a:avLst/>
          </a:prstGeom>
          <a:solidFill>
            <a:srgbClr val="FFFF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5045" y="3473450"/>
            <a:ext cx="33274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1265" y="3473574"/>
            <a:ext cx="238016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6175" y="3473574"/>
            <a:ext cx="437950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7761" y="3473574"/>
            <a:ext cx="437950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08869" y="3473574"/>
            <a:ext cx="40938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818005" y="4120515"/>
            <a:ext cx="353695" cy="352425"/>
          </a:xfrm>
          <a:prstGeom prst="rect">
            <a:avLst/>
          </a:prstGeom>
          <a:solidFill>
            <a:srgbClr val="FFFF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7062522" y="4150326"/>
            <a:ext cx="399867" cy="266888"/>
          </a:xfrm>
          <a:prstGeom prst="rect">
            <a:avLst/>
          </a:prstGeom>
          <a:solidFill>
            <a:srgbClr val="FFFF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49133" y="4264707"/>
            <a:ext cx="238016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5993" y="4264707"/>
            <a:ext cx="437950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14257" y="4264707"/>
            <a:ext cx="39986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32968" y="4264707"/>
            <a:ext cx="24753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08869" y="4264707"/>
            <a:ext cx="40938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96840"/>
            <a:ext cx="11520000" cy="238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7301" y="2474061"/>
            <a:ext cx="428429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9252" y="2474061"/>
            <a:ext cx="437950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0244" y="2474061"/>
            <a:ext cx="418909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1715" y="2474061"/>
            <a:ext cx="418909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8194" y="3131735"/>
            <a:ext cx="418909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9665" y="3131735"/>
            <a:ext cx="23801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9698" y="3131735"/>
            <a:ext cx="390347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2607" y="3131735"/>
            <a:ext cx="418909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98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4882" y="3758460"/>
            <a:ext cx="8844694" cy="8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94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761" y="4039812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1166" y="4144709"/>
            <a:ext cx="276099" cy="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1447" y="4039812"/>
            <a:ext cx="257057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8307" y="4039812"/>
            <a:ext cx="41890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5166" y="4011204"/>
            <a:ext cx="390347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5332" y="4049348"/>
            <a:ext cx="409388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2737" y="4144709"/>
            <a:ext cx="266578" cy="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47811" y="4049348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99877" y="4049348"/>
            <a:ext cx="409388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37695" y="4011204"/>
            <a:ext cx="409388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