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5DC"/>
    <a:srgbClr val="E5F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4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5280" y="3644900"/>
            <a:ext cx="3901440" cy="6172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20" y="2219960"/>
            <a:ext cx="9509760" cy="14249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052695"/>
            <a:ext cx="11520000" cy="3719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4391626" y="3351223"/>
            <a:ext cx="380826" cy="276586"/>
          </a:xfrm>
          <a:prstGeom prst="rect">
            <a:avLst/>
          </a:prstGeom>
          <a:solidFill>
            <a:srgbClr val="E5F6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7009808" y="3351223"/>
            <a:ext cx="437950" cy="276586"/>
          </a:xfrm>
          <a:prstGeom prst="rect">
            <a:avLst/>
          </a:prstGeom>
          <a:solidFill>
            <a:srgbClr val="E5F6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 bwMode="white">
          <a:xfrm>
            <a:off x="9894568" y="3351223"/>
            <a:ext cx="428429" cy="276586"/>
          </a:xfrm>
          <a:prstGeom prst="rect">
            <a:avLst/>
          </a:prstGeom>
          <a:solidFill>
            <a:srgbClr val="E5F6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4382105" y="4066533"/>
            <a:ext cx="428429" cy="276586"/>
          </a:xfrm>
          <a:prstGeom prst="rect">
            <a:avLst/>
          </a:prstGeom>
          <a:solidFill>
            <a:srgbClr val="E5F6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 bwMode="white">
          <a:xfrm>
            <a:off x="7190701" y="4066533"/>
            <a:ext cx="428429" cy="276586"/>
          </a:xfrm>
          <a:prstGeom prst="rect">
            <a:avLst/>
          </a:prstGeom>
          <a:solidFill>
            <a:srgbClr val="E5F6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 bwMode="white">
          <a:xfrm>
            <a:off x="9894568" y="4066533"/>
            <a:ext cx="428429" cy="267048"/>
          </a:xfrm>
          <a:prstGeom prst="rect">
            <a:avLst/>
          </a:prstGeom>
          <a:solidFill>
            <a:srgbClr val="E5F6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1124450"/>
            <a:ext cx="11520000" cy="3362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4693212" y="3696406"/>
            <a:ext cx="418909" cy="276247"/>
          </a:xfrm>
          <a:prstGeom prst="rect">
            <a:avLst/>
          </a:prstGeom>
          <a:solidFill>
            <a:srgbClr val="FDE5D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6349807" y="3705931"/>
            <a:ext cx="437950" cy="266721"/>
          </a:xfrm>
          <a:prstGeom prst="rect">
            <a:avLst/>
          </a:prstGeom>
          <a:solidFill>
            <a:srgbClr val="FDE5D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 bwMode="white">
          <a:xfrm>
            <a:off x="8006402" y="3705931"/>
            <a:ext cx="437950" cy="266721"/>
          </a:xfrm>
          <a:prstGeom prst="rect">
            <a:avLst/>
          </a:prstGeom>
          <a:solidFill>
            <a:srgbClr val="FDE5D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9662997" y="3696406"/>
            <a:ext cx="437950" cy="276247"/>
          </a:xfrm>
          <a:prstGeom prst="rect">
            <a:avLst/>
          </a:prstGeom>
          <a:solidFill>
            <a:srgbClr val="FDE5D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548505"/>
            <a:ext cx="11520000" cy="4881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36537" y="3075315"/>
            <a:ext cx="418909" cy="266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69232" y="3075315"/>
            <a:ext cx="390347" cy="266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30488" y="3075315"/>
            <a:ext cx="428429" cy="276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82223" y="3075315"/>
            <a:ext cx="428429" cy="276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36537" y="4534191"/>
            <a:ext cx="409388" cy="266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69232" y="4534191"/>
            <a:ext cx="428429" cy="266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20967" y="4534191"/>
            <a:ext cx="437950" cy="266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172703" y="4534191"/>
            <a:ext cx="437950" cy="266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764405"/>
            <a:ext cx="11520000" cy="3694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9329" y="1916618"/>
            <a:ext cx="4236694" cy="352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59329" y="2611756"/>
            <a:ext cx="4236694" cy="352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44684" y="3335461"/>
            <a:ext cx="1152000" cy="276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49808" y="3992508"/>
            <a:ext cx="2960925" cy="352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2022-11-30T14:42:26Z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