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6980" y="3644900"/>
            <a:ext cx="7178040" cy="640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60" y="2060575"/>
            <a:ext cx="950976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04360"/>
            <a:ext cx="113201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7875" y="2558506"/>
            <a:ext cx="2469842" cy="955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28302" y="2530408"/>
            <a:ext cx="2815995" cy="955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98597" y="4010213"/>
            <a:ext cx="411640" cy="262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57403" y="4010213"/>
            <a:ext cx="411640" cy="262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19808" y="4853140"/>
            <a:ext cx="252597" cy="262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55355" y="4853140"/>
            <a:ext cx="233886" cy="262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16058" y="4853140"/>
            <a:ext cx="383574" cy="262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87970" y="4853140"/>
            <a:ext cx="243242" cy="262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14161" y="4853140"/>
            <a:ext cx="233886" cy="262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74864" y="4853140"/>
            <a:ext cx="383574" cy="262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35609" y="5705433"/>
            <a:ext cx="411640" cy="262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89867" y="5705433"/>
            <a:ext cx="383574" cy="262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787991" y="5705433"/>
            <a:ext cx="411640" cy="262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194416" y="5705433"/>
            <a:ext cx="420995" cy="262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148673" y="5705433"/>
            <a:ext cx="383574" cy="252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046798" y="5705433"/>
            <a:ext cx="411640" cy="252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764405"/>
            <a:ext cx="11520000" cy="4533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4138" y="2888187"/>
            <a:ext cx="7207140" cy="809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05477" y="2935805"/>
            <a:ext cx="95206" cy="704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764405"/>
            <a:ext cx="11520000" cy="5239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49463" y="4355505"/>
            <a:ext cx="418909" cy="266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96868" y="4365030"/>
            <a:ext cx="285619" cy="228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96670" y="4355505"/>
            <a:ext cx="238016" cy="266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44008" y="4355505"/>
            <a:ext cx="418909" cy="266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96141" y="5108016"/>
            <a:ext cx="352264" cy="342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2022-11-30T14:40:39Z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