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5" r:id="rId7"/>
    <p:sldId id="26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5E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3990" y="3573145"/>
            <a:ext cx="9304020" cy="632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35" y="2132965"/>
            <a:ext cx="950976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836795"/>
            <a:ext cx="11520000" cy="368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2589146" y="3284869"/>
            <a:ext cx="428429" cy="257190"/>
          </a:xfrm>
          <a:prstGeom prst="rect">
            <a:avLst/>
          </a:prstGeom>
          <a:solidFill>
            <a:srgbClr val="FEF5E2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5321576" y="3284869"/>
            <a:ext cx="428429" cy="266716"/>
          </a:xfrm>
          <a:prstGeom prst="rect">
            <a:avLst/>
          </a:prstGeom>
          <a:solidFill>
            <a:srgbClr val="FEF5E2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8040670" y="3295664"/>
            <a:ext cx="428429" cy="266716"/>
          </a:xfrm>
          <a:prstGeom prst="rect">
            <a:avLst/>
          </a:prstGeom>
          <a:solidFill>
            <a:srgbClr val="FEF5E2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10786435" y="3284869"/>
            <a:ext cx="437950" cy="266716"/>
          </a:xfrm>
          <a:prstGeom prst="rect">
            <a:avLst/>
          </a:prstGeom>
          <a:solidFill>
            <a:srgbClr val="FEF5E2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2760518" y="3884981"/>
            <a:ext cx="428429" cy="266716"/>
          </a:xfrm>
          <a:prstGeom prst="rect">
            <a:avLst/>
          </a:prstGeom>
          <a:solidFill>
            <a:srgbClr val="FEF5E2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5492948" y="3884981"/>
            <a:ext cx="428429" cy="276241"/>
          </a:xfrm>
          <a:prstGeom prst="rect">
            <a:avLst/>
          </a:prstGeom>
          <a:solidFill>
            <a:srgbClr val="FEF5E2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 bwMode="white">
          <a:xfrm>
            <a:off x="8225377" y="3884981"/>
            <a:ext cx="428429" cy="276241"/>
          </a:xfrm>
          <a:prstGeom prst="rect">
            <a:avLst/>
          </a:prstGeom>
          <a:solidFill>
            <a:srgbClr val="FEF5E2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 bwMode="white">
          <a:xfrm>
            <a:off x="10957807" y="3894506"/>
            <a:ext cx="390347" cy="257190"/>
          </a:xfrm>
          <a:prstGeom prst="rect">
            <a:avLst/>
          </a:prstGeom>
          <a:solidFill>
            <a:srgbClr val="FEF5E2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520000" cy="3707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2640" y="2662961"/>
            <a:ext cx="9130314" cy="571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148955"/>
            <a:ext cx="11520000" cy="2324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478673" y="5721024"/>
            <a:ext cx="428429" cy="266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525285" y="5721024"/>
            <a:ext cx="238016" cy="266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8181549" y="5721024"/>
            <a:ext cx="428429" cy="266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0418905" y="5721024"/>
            <a:ext cx="399867" cy="266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04360"/>
            <a:ext cx="11520000" cy="4446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5015" y="3142621"/>
            <a:ext cx="3141818" cy="1001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4840" y="5013190"/>
            <a:ext cx="11520000" cy="1452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306757" y="5261724"/>
            <a:ext cx="3903471" cy="994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2022-11-30T14:39:17Z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