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62" r:id="rId4"/>
    <p:sldId id="264" r:id="rId5"/>
    <p:sldId id="265" r:id="rId6"/>
    <p:sldId id="266" r:id="rId7"/>
  </p:sldIdLst>
  <p:sldSz cx="12192000" cy="6858000"/>
  <p:notesSz cx="6858000" cy="9144000"/>
  <p:custDataLst>
    <p:tags r:id="rId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0F8"/>
    <a:srgbClr val="FD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318" y="66"/>
      </p:cViewPr>
      <p:guideLst>
        <p:guide orient="horz" pos="216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 preferRelativeResize="0"/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8946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120" y="2364105"/>
            <a:ext cx="9509760" cy="14249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9410" y="3789045"/>
            <a:ext cx="6393180" cy="60198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88460"/>
            <a:ext cx="11520000" cy="33459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63850" y="2476500"/>
            <a:ext cx="376555" cy="344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519844" y="2476315"/>
            <a:ext cx="247537" cy="2669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0414000" y="2476500"/>
            <a:ext cx="477520" cy="4419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06654" y="2981550"/>
            <a:ext cx="437950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43480" y="2972017"/>
            <a:ext cx="428429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937431" y="2981550"/>
            <a:ext cx="428429" cy="2764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img_16777215" descr="2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534275"/>
            <a:ext cx="11520000" cy="29391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2"/>
          <p:cNvSpPr/>
          <p:nvPr/>
        </p:nvSpPr>
        <p:spPr bwMode="white">
          <a:xfrm>
            <a:off x="2416439" y="4736657"/>
            <a:ext cx="418909" cy="26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3"/>
          <p:cNvSpPr/>
          <p:nvPr/>
        </p:nvSpPr>
        <p:spPr bwMode="white">
          <a:xfrm>
            <a:off x="4987018" y="4736657"/>
            <a:ext cx="418909" cy="26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4"/>
          <p:cNvSpPr/>
          <p:nvPr/>
        </p:nvSpPr>
        <p:spPr bwMode="white">
          <a:xfrm>
            <a:off x="7548075" y="4736657"/>
            <a:ext cx="428429" cy="26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5"/>
          <p:cNvSpPr/>
          <p:nvPr/>
        </p:nvSpPr>
        <p:spPr bwMode="white">
          <a:xfrm>
            <a:off x="10851745" y="4736657"/>
            <a:ext cx="428429" cy="26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6"/>
          <p:cNvSpPr/>
          <p:nvPr/>
        </p:nvSpPr>
        <p:spPr bwMode="white">
          <a:xfrm>
            <a:off x="2406918" y="5395104"/>
            <a:ext cx="428429" cy="26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7"/>
          <p:cNvSpPr/>
          <p:nvPr/>
        </p:nvSpPr>
        <p:spPr bwMode="white">
          <a:xfrm>
            <a:off x="4987018" y="5395104"/>
            <a:ext cx="418909" cy="26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8"/>
          <p:cNvSpPr/>
          <p:nvPr/>
        </p:nvSpPr>
        <p:spPr bwMode="white">
          <a:xfrm>
            <a:off x="7548075" y="5395104"/>
            <a:ext cx="428429" cy="26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9"/>
          <p:cNvSpPr/>
          <p:nvPr/>
        </p:nvSpPr>
        <p:spPr bwMode="white">
          <a:xfrm>
            <a:off x="10851745" y="5395104"/>
            <a:ext cx="428429" cy="26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0"/>
          <p:cNvSpPr/>
          <p:nvPr/>
        </p:nvSpPr>
        <p:spPr bwMode="white">
          <a:xfrm>
            <a:off x="2416439" y="6053552"/>
            <a:ext cx="418909" cy="26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1"/>
          <p:cNvSpPr/>
          <p:nvPr/>
        </p:nvSpPr>
        <p:spPr bwMode="white">
          <a:xfrm>
            <a:off x="5006059" y="6053552"/>
            <a:ext cx="399867" cy="26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2"/>
          <p:cNvSpPr/>
          <p:nvPr/>
        </p:nvSpPr>
        <p:spPr bwMode="white">
          <a:xfrm>
            <a:off x="7557596" y="6053552"/>
            <a:ext cx="418909" cy="26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13"/>
          <p:cNvSpPr/>
          <p:nvPr/>
        </p:nvSpPr>
        <p:spPr bwMode="white">
          <a:xfrm>
            <a:off x="10851745" y="6053552"/>
            <a:ext cx="238016" cy="26719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  <p:bldP spid="17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55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2024330" y="4688471"/>
            <a:ext cx="409388" cy="25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4699636" y="4688471"/>
            <a:ext cx="409388" cy="25706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119537" y="5726264"/>
            <a:ext cx="418909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2757421" y="5735785"/>
            <a:ext cx="285619" cy="2189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3271537" y="5726264"/>
            <a:ext cx="418909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4204561" y="5726264"/>
            <a:ext cx="428429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7946181" y="5726264"/>
            <a:ext cx="428429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8593586" y="5821474"/>
            <a:ext cx="276099" cy="476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9098181" y="5726264"/>
            <a:ext cx="418909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10040727" y="5726264"/>
            <a:ext cx="418909" cy="26658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908550"/>
            <a:ext cx="11520000" cy="28768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1802006" y="2270784"/>
            <a:ext cx="418909" cy="266731"/>
          </a:xfrm>
          <a:prstGeom prst="rect">
            <a:avLst/>
          </a:prstGeom>
          <a:solidFill>
            <a:srgbClr val="FDF0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4572519" y="2270784"/>
            <a:ext cx="428429" cy="266731"/>
          </a:xfrm>
          <a:prstGeom prst="rect">
            <a:avLst/>
          </a:prstGeom>
          <a:solidFill>
            <a:srgbClr val="FDF0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6619461" y="2270784"/>
            <a:ext cx="418909" cy="266731"/>
          </a:xfrm>
          <a:prstGeom prst="rect">
            <a:avLst/>
          </a:prstGeom>
          <a:solidFill>
            <a:srgbClr val="FDF0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10123064" y="2270784"/>
            <a:ext cx="428429" cy="266731"/>
          </a:xfrm>
          <a:prstGeom prst="rect">
            <a:avLst/>
          </a:prstGeom>
          <a:solidFill>
            <a:srgbClr val="FDF0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1830568" y="3261500"/>
            <a:ext cx="390347" cy="266731"/>
          </a:xfrm>
          <a:prstGeom prst="rect">
            <a:avLst/>
          </a:prstGeom>
          <a:solidFill>
            <a:srgbClr val="FDF0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4583944" y="3261500"/>
            <a:ext cx="418909" cy="266731"/>
          </a:xfrm>
          <a:prstGeom prst="rect">
            <a:avLst/>
          </a:prstGeom>
          <a:solidFill>
            <a:srgbClr val="FDF0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 bwMode="white">
          <a:xfrm>
            <a:off x="6619461" y="3261500"/>
            <a:ext cx="418909" cy="266731"/>
          </a:xfrm>
          <a:prstGeom prst="rect">
            <a:avLst/>
          </a:prstGeom>
          <a:solidFill>
            <a:srgbClr val="FDF0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 bwMode="white">
          <a:xfrm>
            <a:off x="10132585" y="3261500"/>
            <a:ext cx="418909" cy="266731"/>
          </a:xfrm>
          <a:prstGeom prst="rect">
            <a:avLst/>
          </a:prstGeom>
          <a:solidFill>
            <a:srgbClr val="FDF0F8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540" y="0"/>
            <a:ext cx="12189460" cy="686816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39920" y="4040505"/>
            <a:ext cx="2905125" cy="204089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FhM2RhYzI2NWUwNWU0YjBjZDk5MTExNzY5ZDMyYTY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112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8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11</cp:revision>
  <dcterms:created xsi:type="dcterms:W3CDTF">2022-11-09T06:57:00Z</dcterms:created>
  <dcterms:modified xsi:type="dcterms:W3CDTF">2022-12-04T10:49:01Z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0F83CFB6596440D784992B51B604ACD3</vt:lpwstr>
  </property>
</Properties>
</file>