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8140" y="3644900"/>
            <a:ext cx="3855720" cy="563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132965"/>
            <a:ext cx="582930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3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0375" y="4267200"/>
            <a:ext cx="59499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4805" y="4267200"/>
            <a:ext cx="41402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1421" y="4390355"/>
            <a:ext cx="342743" cy="4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9603" y="4361735"/>
            <a:ext cx="399867" cy="35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93719" y="4361735"/>
            <a:ext cx="399867" cy="35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92859" y="4476214"/>
            <a:ext cx="399867" cy="22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391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9229" y="1703357"/>
            <a:ext cx="390347" cy="276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7774" y="1703357"/>
            <a:ext cx="390347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0667" y="2332666"/>
            <a:ext cx="409388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9708" y="2332666"/>
            <a:ext cx="238016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86369" y="2342201"/>
            <a:ext cx="161851" cy="25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3163" y="3104999"/>
            <a:ext cx="238016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3543" y="3104999"/>
            <a:ext cx="247537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91295" y="4010822"/>
            <a:ext cx="238016" cy="2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466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4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3421" y="1461161"/>
            <a:ext cx="238016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9123" y="1461161"/>
            <a:ext cx="228495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6776" y="2213954"/>
            <a:ext cx="399867" cy="25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9603" y="2204425"/>
            <a:ext cx="238016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4942" y="3710012"/>
            <a:ext cx="238016" cy="25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0644" y="3700483"/>
            <a:ext cx="238016" cy="2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23008" y="4291283"/>
            <a:ext cx="1142479" cy="35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1256" y="4291283"/>
            <a:ext cx="761652" cy="36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