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5730" y="3573145"/>
            <a:ext cx="4297680" cy="556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2132965"/>
            <a:ext cx="5829300" cy="1455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4315"/>
            <a:ext cx="11520000" cy="3582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1910" y="2273921"/>
            <a:ext cx="390347" cy="27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2158" y="2273921"/>
            <a:ext cx="390347" cy="27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43060" y="2258060"/>
            <a:ext cx="333375" cy="292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2803" y="3074293"/>
            <a:ext cx="380826" cy="27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72637" y="3074293"/>
            <a:ext cx="390347" cy="27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66389" y="3074293"/>
            <a:ext cx="390347" cy="27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573010"/>
            <a:ext cx="11520000" cy="3399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4872770" y="4677757"/>
            <a:ext cx="5150677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2197464" y="6487258"/>
            <a:ext cx="5084033" cy="238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114008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9380" y="4160035"/>
            <a:ext cx="414576" cy="263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82664" y="4160035"/>
            <a:ext cx="235554" cy="263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5164" y="4933063"/>
            <a:ext cx="235554" cy="263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0056" y="5545829"/>
            <a:ext cx="763197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79117" y="5545829"/>
            <a:ext cx="1130663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908550"/>
            <a:ext cx="11520000" cy="281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0257" y="1966046"/>
            <a:ext cx="8340099" cy="166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2022-11-30T14:10:35Z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