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45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040" y="3588385"/>
            <a:ext cx="6217920" cy="601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132965"/>
            <a:ext cx="5829300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2168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48916" y="2422009"/>
            <a:ext cx="389344" cy="25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27768" y="2422009"/>
            <a:ext cx="231752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7238" y="3266067"/>
            <a:ext cx="231752" cy="25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31710" y="3275342"/>
            <a:ext cx="231752" cy="25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60157" y="4119400"/>
            <a:ext cx="231752" cy="25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97662" y="4972734"/>
            <a:ext cx="222482" cy="25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77313" y="4972734"/>
            <a:ext cx="250293" cy="25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485198" y="5659110"/>
            <a:ext cx="2150667" cy="35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9" grpId="0" bldLvl="0" animBg="1"/>
      <p:bldP spid="12" grpId="0" bldLvl="0" animBg="1"/>
      <p:bldP spid="14" grpId="0" bldLvl="0" animBg="1"/>
      <p:bldP spid="15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83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14045" y="2937838"/>
            <a:ext cx="418909" cy="352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91004" y="4874275"/>
            <a:ext cx="428429" cy="34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5018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41727" y="3200524"/>
            <a:ext cx="628363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3595" y="3200524"/>
            <a:ext cx="618842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5942" y="3200524"/>
            <a:ext cx="628363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1727" y="3771946"/>
            <a:ext cx="628363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5033" y="3781469"/>
            <a:ext cx="647404" cy="31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6901" y="3781469"/>
            <a:ext cx="647404" cy="31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13165" y="4352891"/>
            <a:ext cx="647404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65033" y="4352891"/>
            <a:ext cx="647404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35942" y="4352891"/>
            <a:ext cx="628363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83083" y="4533841"/>
            <a:ext cx="2208793" cy="361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13165" y="4924312"/>
            <a:ext cx="656925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74554" y="4924312"/>
            <a:ext cx="637884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16901" y="4924312"/>
            <a:ext cx="647404" cy="32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