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1350" y="2132965"/>
            <a:ext cx="5829300" cy="1455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80" y="3573145"/>
            <a:ext cx="6187440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4985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9650" y="3459480"/>
            <a:ext cx="932815" cy="12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925" y="3586480"/>
            <a:ext cx="9859645" cy="7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245" y="615815"/>
            <a:ext cx="11520000" cy="2669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6955" y="2846602"/>
            <a:ext cx="228495" cy="25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23616" y="2846602"/>
            <a:ext cx="238016" cy="25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8443" y="2846602"/>
            <a:ext cx="161851" cy="25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55583" y="2846602"/>
            <a:ext cx="228495" cy="25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78360" y="2846602"/>
            <a:ext cx="161851" cy="25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3284720"/>
            <a:ext cx="11520000" cy="2449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723770" y="4533194"/>
            <a:ext cx="399867" cy="26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760531" y="4542724"/>
            <a:ext cx="161851" cy="257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0406944" y="4533194"/>
            <a:ext cx="418909" cy="26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2980828" y="5228909"/>
            <a:ext cx="228495" cy="26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6741489" y="5228909"/>
            <a:ext cx="238016" cy="26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10406944" y="5228909"/>
            <a:ext cx="418909" cy="26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4134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39920" y="2843530"/>
            <a:ext cx="6985000" cy="1064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9048750" y="3644900"/>
            <a:ext cx="2461895" cy="1064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10</cp:revision>
  <dcterms:created xsi:type="dcterms:W3CDTF">2022-11-09T06:57:00Z</dcterms:created>
  <dcterms:modified xsi:type="dcterms:W3CDTF">2022-11-30T14:05:49Z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