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r="714" b="866"/>
          <a:stretch>
            <a:fillRect/>
          </a:stretch>
        </p:blipFill>
        <p:spPr>
          <a:xfrm>
            <a:off x="4084320" y="3644900"/>
            <a:ext cx="4062730" cy="5816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110" y="2132965"/>
            <a:ext cx="7383780" cy="14401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764405"/>
            <a:ext cx="11520000" cy="38773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90186" y="2860276"/>
            <a:ext cx="428429" cy="266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41657" y="2860276"/>
            <a:ext cx="428429" cy="266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02649" y="2860276"/>
            <a:ext cx="418909" cy="266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44599" y="2860276"/>
            <a:ext cx="437950" cy="266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90186" y="3536671"/>
            <a:ext cx="428429" cy="266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32070" y="3536671"/>
            <a:ext cx="238016" cy="266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83541" y="3536671"/>
            <a:ext cx="238016" cy="266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935012" y="3536671"/>
            <a:ext cx="238016" cy="266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499706" y="4203539"/>
            <a:ext cx="418909" cy="266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241657" y="4203539"/>
            <a:ext cx="428429" cy="266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183541" y="4203539"/>
            <a:ext cx="238016" cy="266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754120" y="4203539"/>
            <a:ext cx="418909" cy="266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35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10130" y="3380740"/>
            <a:ext cx="8130540" cy="666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2496185" y="3165475"/>
            <a:ext cx="1559560" cy="527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4742815" y="3141345"/>
            <a:ext cx="2992120" cy="786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9480550" y="3173730"/>
            <a:ext cx="1018540" cy="753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548505"/>
            <a:ext cx="11520000" cy="35203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87956" y="3086206"/>
            <a:ext cx="418909" cy="267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25840" y="3095747"/>
            <a:ext cx="285619" cy="21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25642" y="3086206"/>
            <a:ext cx="238016" cy="267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82501" y="3086206"/>
            <a:ext cx="418909" cy="267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29840" y="3057586"/>
            <a:ext cx="399867" cy="343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692650"/>
            <a:ext cx="11520000" cy="4163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07225" y="1692910"/>
            <a:ext cx="3789045" cy="1282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50610" y="3741420"/>
            <a:ext cx="4200525" cy="1612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09742" y="4418160"/>
            <a:ext cx="4436628" cy="343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2022-11-30T13:55:07Z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