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830" y="3644900"/>
            <a:ext cx="432054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204720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66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735" y="2657475"/>
            <a:ext cx="8828405" cy="197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9778" y="4933836"/>
            <a:ext cx="247537" cy="23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00141" y="4924312"/>
            <a:ext cx="228495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9596" y="5305260"/>
            <a:ext cx="238016" cy="23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8274" y="5314783"/>
            <a:ext cx="238016" cy="23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19051" y="5295736"/>
            <a:ext cx="228495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69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29444" y="4294623"/>
            <a:ext cx="447471" cy="381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07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3596" y="4654004"/>
            <a:ext cx="257057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2224" y="5320791"/>
            <a:ext cx="238016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