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8" r:id="rId4"/>
    <p:sldId id="262" r:id="rId5"/>
    <p:sldId id="263" r:id="rId6"/>
    <p:sldId id="265" r:id="rId7"/>
    <p:sldId id="266" r:id="rId8"/>
  </p:sldIdLst>
  <p:sldSz cx="12192000" cy="6858000"/>
  <p:notesSz cx="6858000" cy="9144000"/>
  <p:custDataLst>
    <p:tags r:id="rId12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600" y="36"/>
      </p:cViewPr>
      <p:guideLst>
        <p:guide orient="horz" pos="2166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presProps" Target="presProps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2" Type="http://schemas.openxmlformats.org/officeDocument/2006/relationships/tags" Target="tags/tag2.xml"/><Relationship Id="rId11" Type="http://schemas.openxmlformats.org/officeDocument/2006/relationships/tableStyles" Target="tableStyles.xml"/><Relationship Id="rId10" Type="http://schemas.openxmlformats.org/officeDocument/2006/relationships/viewProps" Target="view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tags" Target="../tags/tag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 preferRelativeResize="0"/>
          <p:nvPr/>
        </p:nvPicPr>
        <p:blipFill>
          <a:blip r:embed="rId1"/>
          <a:srcRect/>
          <a:stretch>
            <a:fillRect/>
          </a:stretch>
        </p:blipFill>
        <p:spPr>
          <a:xfrm>
            <a:off x="0" y="0"/>
            <a:ext cx="1218946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48075" y="3573145"/>
            <a:ext cx="5013960" cy="77724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4110" y="2348865"/>
            <a:ext cx="7383780" cy="144018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580" y="476750"/>
            <a:ext cx="11520000" cy="520994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768703" y="4248484"/>
            <a:ext cx="1123438" cy="3428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8414456" y="4248484"/>
            <a:ext cx="1142479" cy="3524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749662" y="5086647"/>
            <a:ext cx="1142479" cy="3428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8423976" y="5086647"/>
            <a:ext cx="1132958" cy="3524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6" grpId="0" bldLvl="0" animBg="1"/>
      <p:bldP spid="7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825" y="116705"/>
            <a:ext cx="11520000" cy="322144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7090410" y="2766060"/>
            <a:ext cx="471805" cy="3416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295640" y="2756535"/>
            <a:ext cx="466090" cy="3708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7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825" y="3284720"/>
            <a:ext cx="11520000" cy="309275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Rectangle 2"/>
          <p:cNvSpPr/>
          <p:nvPr/>
        </p:nvSpPr>
        <p:spPr bwMode="white">
          <a:xfrm>
            <a:off x="7076453" y="5881108"/>
            <a:ext cx="342743" cy="3245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8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3435" y="620895"/>
            <a:ext cx="11520000" cy="384415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576955" y="3740094"/>
            <a:ext cx="399867" cy="2575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8812988" y="3740094"/>
            <a:ext cx="380826" cy="2575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7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540" y="0"/>
            <a:ext cx="12189460" cy="686816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9920" y="4040505"/>
            <a:ext cx="2905125" cy="204089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PLACING_PICTURE_USER_VIEWPORT" val="{&quot;height&quot;:9852,&quot;width&quot;:11112}"/>
</p:tagLst>
</file>

<file path=ppt/tags/tag2.xml><?xml version="1.0" encoding="utf-8"?>
<p:tagLst xmlns:p="http://schemas.openxmlformats.org/presentationml/2006/main">
  <p:tag name="COMMONDATA" val="eyJoZGlkIjoiNTFhM2RhYzI2NWUwNWU0YjBjZDk5MTExNzY5ZDMyYTY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3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诺</cp:lastModifiedBy>
  <cp:revision>9</cp:revision>
  <dcterms:created xsi:type="dcterms:W3CDTF">2022-11-09T06:57:00Z</dcterms:created>
  <dcterms:modified xsi:type="dcterms:W3CDTF">2022-11-30T13:49:58Z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0F83CFB6596440D784992B51B604ACD3</vt:lpwstr>
  </property>
</Properties>
</file>