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8" r:id="rId4"/>
    <p:sldId id="262" r:id="rId5"/>
    <p:sldId id="263" r:id="rId6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3945" y="3573145"/>
            <a:ext cx="498348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132965"/>
            <a:ext cx="738378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90" y="476750"/>
            <a:ext cx="11520000" cy="4632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290331" y="4566292"/>
            <a:ext cx="418909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8975" y="4566292"/>
            <a:ext cx="390347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99058" y="4566292"/>
            <a:ext cx="418909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55058" y="4566292"/>
            <a:ext cx="428429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73703" y="4575825"/>
            <a:ext cx="399867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63785" y="4566292"/>
            <a:ext cx="437950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-24900"/>
            <a:ext cx="11520000" cy="3238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Rectangle 8"/>
          <p:cNvSpPr/>
          <p:nvPr/>
        </p:nvSpPr>
        <p:spPr bwMode="white">
          <a:xfrm>
            <a:off x="7218680" y="2050415"/>
            <a:ext cx="1677670" cy="724535"/>
          </a:xfrm>
          <a:prstGeom prst="rect">
            <a:avLst/>
          </a:prstGeom>
          <a:solidFill>
            <a:srgbClr val="F9F3D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9655810" y="2011045"/>
            <a:ext cx="1701165" cy="763905"/>
          </a:xfrm>
          <a:prstGeom prst="rect">
            <a:avLst/>
          </a:prstGeom>
          <a:solidFill>
            <a:srgbClr val="F9F3D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3212965"/>
            <a:ext cx="11520000" cy="3744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5"/>
          <p:cNvSpPr/>
          <p:nvPr/>
        </p:nvSpPr>
        <p:spPr bwMode="white">
          <a:xfrm>
            <a:off x="2700724" y="6223824"/>
            <a:ext cx="428429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4385881" y="6223824"/>
            <a:ext cx="428429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6051996" y="6223824"/>
            <a:ext cx="428429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7727633" y="6223824"/>
            <a:ext cx="428429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9412790" y="6223824"/>
            <a:ext cx="428429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94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48525" y="2151669"/>
            <a:ext cx="2208793" cy="35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9863" y="3152957"/>
            <a:ext cx="428429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8045" y="3143421"/>
            <a:ext cx="42842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1682" y="4068420"/>
            <a:ext cx="428429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35599" y="4068420"/>
            <a:ext cx="390347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59037" y="4068420"/>
            <a:ext cx="428429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82475" y="4068420"/>
            <a:ext cx="428429" cy="27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58045" y="4058884"/>
            <a:ext cx="42842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62442" y="4058884"/>
            <a:ext cx="42842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76359" y="4058884"/>
            <a:ext cx="42842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90277" y="4058884"/>
            <a:ext cx="418909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