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3644900"/>
            <a:ext cx="432054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277110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558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8720" y="2504440"/>
            <a:ext cx="7528560" cy="294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379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2855" y="1816132"/>
            <a:ext cx="428429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6574" y="1825653"/>
            <a:ext cx="390347" cy="25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6789" y="1816132"/>
            <a:ext cx="428429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7301" y="2415957"/>
            <a:ext cx="437950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2343" y="3006261"/>
            <a:ext cx="2027900" cy="31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1669417" y="3958364"/>
            <a:ext cx="409388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3668756" y="3958364"/>
            <a:ext cx="409388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4344723" y="3958364"/>
            <a:ext cx="409388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 bwMode="white">
          <a:xfrm>
            <a:off x="5011169" y="3958364"/>
            <a:ext cx="428429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 bwMode="white">
          <a:xfrm>
            <a:off x="6325020" y="3958364"/>
            <a:ext cx="418909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 bwMode="white">
          <a:xfrm>
            <a:off x="7000987" y="3958364"/>
            <a:ext cx="409388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 bwMode="white">
          <a:xfrm>
            <a:off x="8333880" y="3958364"/>
            <a:ext cx="418909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 bwMode="white">
          <a:xfrm>
            <a:off x="9009847" y="3958364"/>
            <a:ext cx="409388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 bwMode="white">
          <a:xfrm>
            <a:off x="9676293" y="3958364"/>
            <a:ext cx="371305" cy="27610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54310" y="4605795"/>
            <a:ext cx="514115" cy="47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53450" y="4605795"/>
            <a:ext cx="514115" cy="47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65" y="260215"/>
            <a:ext cx="11520000" cy="5292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2876" y="2320182"/>
            <a:ext cx="16185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7818" y="2310645"/>
            <a:ext cx="238016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1322" y="2320182"/>
            <a:ext cx="238016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4826" y="2320182"/>
            <a:ext cx="228495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8331" y="2310645"/>
            <a:ext cx="238016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4661" y="2787490"/>
            <a:ext cx="390347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37686" y="2787490"/>
            <a:ext cx="399867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51669" y="2787490"/>
            <a:ext cx="399867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84694" y="2787490"/>
            <a:ext cx="390347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79636" y="2787490"/>
            <a:ext cx="418909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8149" y="3235724"/>
            <a:ext cx="371305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52295" y="3235960"/>
            <a:ext cx="408940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22800" y="3154680"/>
            <a:ext cx="377190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14"/>
          <p:cNvSpPr/>
          <p:nvPr/>
        </p:nvSpPr>
        <p:spPr bwMode="white">
          <a:xfrm>
            <a:off x="2773680" y="3140710"/>
            <a:ext cx="41910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14"/>
          <p:cNvSpPr/>
          <p:nvPr/>
        </p:nvSpPr>
        <p:spPr bwMode="white">
          <a:xfrm>
            <a:off x="3256915" y="3225800"/>
            <a:ext cx="369570" cy="29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14"/>
          <p:cNvSpPr/>
          <p:nvPr/>
        </p:nvSpPr>
        <p:spPr bwMode="white">
          <a:xfrm>
            <a:off x="3690620" y="3152775"/>
            <a:ext cx="419100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14"/>
          <p:cNvSpPr/>
          <p:nvPr/>
        </p:nvSpPr>
        <p:spPr bwMode="white">
          <a:xfrm>
            <a:off x="5102860" y="3154680"/>
            <a:ext cx="38925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14"/>
          <p:cNvSpPr/>
          <p:nvPr/>
        </p:nvSpPr>
        <p:spPr bwMode="white">
          <a:xfrm>
            <a:off x="2336165" y="3166110"/>
            <a:ext cx="38925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14"/>
          <p:cNvSpPr/>
          <p:nvPr/>
        </p:nvSpPr>
        <p:spPr bwMode="white">
          <a:xfrm>
            <a:off x="972185" y="3644900"/>
            <a:ext cx="34861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14"/>
          <p:cNvSpPr/>
          <p:nvPr/>
        </p:nvSpPr>
        <p:spPr bwMode="white">
          <a:xfrm>
            <a:off x="1390015" y="3669030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14"/>
          <p:cNvSpPr/>
          <p:nvPr/>
        </p:nvSpPr>
        <p:spPr bwMode="white">
          <a:xfrm>
            <a:off x="2303145" y="3645535"/>
            <a:ext cx="42164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14"/>
          <p:cNvSpPr/>
          <p:nvPr/>
        </p:nvSpPr>
        <p:spPr bwMode="white">
          <a:xfrm>
            <a:off x="2772410" y="3644900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14"/>
          <p:cNvSpPr/>
          <p:nvPr/>
        </p:nvSpPr>
        <p:spPr bwMode="white">
          <a:xfrm>
            <a:off x="3241675" y="3644900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14"/>
          <p:cNvSpPr/>
          <p:nvPr/>
        </p:nvSpPr>
        <p:spPr bwMode="white">
          <a:xfrm>
            <a:off x="1398270" y="4076700"/>
            <a:ext cx="40259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14"/>
          <p:cNvSpPr/>
          <p:nvPr/>
        </p:nvSpPr>
        <p:spPr bwMode="white">
          <a:xfrm>
            <a:off x="1852295" y="4076700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14"/>
          <p:cNvSpPr/>
          <p:nvPr/>
        </p:nvSpPr>
        <p:spPr bwMode="white">
          <a:xfrm>
            <a:off x="2772410" y="4107815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14"/>
          <p:cNvSpPr/>
          <p:nvPr/>
        </p:nvSpPr>
        <p:spPr bwMode="white">
          <a:xfrm>
            <a:off x="3706495" y="4108450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14"/>
          <p:cNvSpPr/>
          <p:nvPr/>
        </p:nvSpPr>
        <p:spPr bwMode="white">
          <a:xfrm>
            <a:off x="4172585" y="3656965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14"/>
          <p:cNvSpPr/>
          <p:nvPr/>
        </p:nvSpPr>
        <p:spPr bwMode="white">
          <a:xfrm>
            <a:off x="4644390" y="3655695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14"/>
          <p:cNvSpPr/>
          <p:nvPr/>
        </p:nvSpPr>
        <p:spPr bwMode="white">
          <a:xfrm>
            <a:off x="5093335" y="3652520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14"/>
          <p:cNvSpPr/>
          <p:nvPr/>
        </p:nvSpPr>
        <p:spPr bwMode="white">
          <a:xfrm>
            <a:off x="932180" y="4108450"/>
            <a:ext cx="40259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14"/>
          <p:cNvSpPr/>
          <p:nvPr/>
        </p:nvSpPr>
        <p:spPr bwMode="white">
          <a:xfrm>
            <a:off x="921385" y="4516755"/>
            <a:ext cx="4462780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14"/>
          <p:cNvSpPr/>
          <p:nvPr/>
        </p:nvSpPr>
        <p:spPr bwMode="white">
          <a:xfrm>
            <a:off x="1381125" y="4516755"/>
            <a:ext cx="41973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14"/>
          <p:cNvSpPr/>
          <p:nvPr/>
        </p:nvSpPr>
        <p:spPr bwMode="white">
          <a:xfrm>
            <a:off x="1842770" y="4516755"/>
            <a:ext cx="41973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14"/>
          <p:cNvSpPr/>
          <p:nvPr/>
        </p:nvSpPr>
        <p:spPr bwMode="white">
          <a:xfrm>
            <a:off x="2304415" y="4516755"/>
            <a:ext cx="41973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14"/>
          <p:cNvSpPr/>
          <p:nvPr/>
        </p:nvSpPr>
        <p:spPr bwMode="white">
          <a:xfrm>
            <a:off x="2763520" y="4516755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14"/>
          <p:cNvSpPr/>
          <p:nvPr/>
        </p:nvSpPr>
        <p:spPr bwMode="white">
          <a:xfrm>
            <a:off x="3221990" y="4516755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14"/>
          <p:cNvSpPr/>
          <p:nvPr/>
        </p:nvSpPr>
        <p:spPr bwMode="white">
          <a:xfrm>
            <a:off x="3680460" y="4516755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14"/>
          <p:cNvSpPr/>
          <p:nvPr/>
        </p:nvSpPr>
        <p:spPr bwMode="white">
          <a:xfrm>
            <a:off x="2772410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14"/>
          <p:cNvSpPr/>
          <p:nvPr/>
        </p:nvSpPr>
        <p:spPr bwMode="white">
          <a:xfrm>
            <a:off x="1842770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14"/>
          <p:cNvSpPr/>
          <p:nvPr/>
        </p:nvSpPr>
        <p:spPr bwMode="white">
          <a:xfrm>
            <a:off x="1383665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14"/>
          <p:cNvSpPr/>
          <p:nvPr/>
        </p:nvSpPr>
        <p:spPr bwMode="white">
          <a:xfrm>
            <a:off x="911860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14"/>
          <p:cNvSpPr/>
          <p:nvPr/>
        </p:nvSpPr>
        <p:spPr bwMode="white">
          <a:xfrm>
            <a:off x="4157345" y="4076700"/>
            <a:ext cx="43307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14"/>
          <p:cNvSpPr/>
          <p:nvPr/>
        </p:nvSpPr>
        <p:spPr bwMode="white">
          <a:xfrm>
            <a:off x="4142105" y="4516755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14"/>
          <p:cNvSpPr/>
          <p:nvPr/>
        </p:nvSpPr>
        <p:spPr bwMode="white">
          <a:xfrm>
            <a:off x="4610735" y="4516755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14"/>
          <p:cNvSpPr/>
          <p:nvPr/>
        </p:nvSpPr>
        <p:spPr bwMode="white">
          <a:xfrm>
            <a:off x="5065395" y="4516755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14"/>
          <p:cNvSpPr/>
          <p:nvPr/>
        </p:nvSpPr>
        <p:spPr bwMode="white">
          <a:xfrm>
            <a:off x="4610735" y="406019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14"/>
          <p:cNvSpPr/>
          <p:nvPr/>
        </p:nvSpPr>
        <p:spPr bwMode="white">
          <a:xfrm>
            <a:off x="5065395" y="406019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14"/>
          <p:cNvSpPr/>
          <p:nvPr/>
        </p:nvSpPr>
        <p:spPr bwMode="white">
          <a:xfrm>
            <a:off x="3680460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14"/>
          <p:cNvSpPr/>
          <p:nvPr/>
        </p:nvSpPr>
        <p:spPr bwMode="white">
          <a:xfrm>
            <a:off x="4142105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14"/>
          <p:cNvSpPr/>
          <p:nvPr/>
        </p:nvSpPr>
        <p:spPr bwMode="white">
          <a:xfrm>
            <a:off x="4613910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14"/>
          <p:cNvSpPr/>
          <p:nvPr/>
        </p:nvSpPr>
        <p:spPr bwMode="white">
          <a:xfrm>
            <a:off x="5062855" y="4982210"/>
            <a:ext cx="43307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14"/>
          <p:cNvSpPr/>
          <p:nvPr/>
        </p:nvSpPr>
        <p:spPr bwMode="white">
          <a:xfrm>
            <a:off x="6948805" y="4031615"/>
            <a:ext cx="379730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14"/>
          <p:cNvSpPr/>
          <p:nvPr/>
        </p:nvSpPr>
        <p:spPr bwMode="white">
          <a:xfrm>
            <a:off x="6463030" y="4500245"/>
            <a:ext cx="4368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14"/>
          <p:cNvSpPr/>
          <p:nvPr/>
        </p:nvSpPr>
        <p:spPr bwMode="white">
          <a:xfrm>
            <a:off x="7393305" y="4516755"/>
            <a:ext cx="4241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14"/>
          <p:cNvSpPr/>
          <p:nvPr/>
        </p:nvSpPr>
        <p:spPr bwMode="white">
          <a:xfrm>
            <a:off x="6920230" y="5015230"/>
            <a:ext cx="4368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14"/>
          <p:cNvSpPr/>
          <p:nvPr/>
        </p:nvSpPr>
        <p:spPr bwMode="white">
          <a:xfrm>
            <a:off x="8274050" y="4516755"/>
            <a:ext cx="40767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14"/>
          <p:cNvSpPr/>
          <p:nvPr/>
        </p:nvSpPr>
        <p:spPr bwMode="white">
          <a:xfrm>
            <a:off x="8732520" y="4956175"/>
            <a:ext cx="38608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14"/>
          <p:cNvSpPr/>
          <p:nvPr/>
        </p:nvSpPr>
        <p:spPr bwMode="white">
          <a:xfrm>
            <a:off x="9180830" y="5012690"/>
            <a:ext cx="4368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14"/>
          <p:cNvSpPr/>
          <p:nvPr/>
        </p:nvSpPr>
        <p:spPr bwMode="white">
          <a:xfrm>
            <a:off x="10045065" y="4065905"/>
            <a:ext cx="4368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14"/>
          <p:cNvSpPr/>
          <p:nvPr/>
        </p:nvSpPr>
        <p:spPr bwMode="white">
          <a:xfrm>
            <a:off x="10045065" y="4500245"/>
            <a:ext cx="4368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14"/>
          <p:cNvSpPr/>
          <p:nvPr/>
        </p:nvSpPr>
        <p:spPr bwMode="white">
          <a:xfrm>
            <a:off x="10045065" y="5012690"/>
            <a:ext cx="4368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14"/>
          <p:cNvSpPr/>
          <p:nvPr/>
        </p:nvSpPr>
        <p:spPr bwMode="white">
          <a:xfrm>
            <a:off x="10549255" y="4982210"/>
            <a:ext cx="37084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14"/>
          <p:cNvSpPr/>
          <p:nvPr/>
        </p:nvSpPr>
        <p:spPr bwMode="white">
          <a:xfrm>
            <a:off x="11002010" y="4982210"/>
            <a:ext cx="39306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5517380"/>
            <a:ext cx="11520000" cy="1162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8" name="Rectangle 2"/>
          <p:cNvSpPr/>
          <p:nvPr/>
        </p:nvSpPr>
        <p:spPr bwMode="white">
          <a:xfrm>
            <a:off x="8147472" y="5698406"/>
            <a:ext cx="418909" cy="25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3"/>
          <p:cNvSpPr/>
          <p:nvPr/>
        </p:nvSpPr>
        <p:spPr bwMode="white">
          <a:xfrm>
            <a:off x="8147472" y="6289123"/>
            <a:ext cx="428429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8" grpId="0" bldLvl="0" animBg="1"/>
      <p:bldP spid="8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