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58" r:id="rId4"/>
    <p:sldId id="262" r:id="rId5"/>
    <p:sldId id="263" r:id="rId6"/>
    <p:sldId id="264" r:id="rId7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2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4110" y="2204720"/>
            <a:ext cx="7383780" cy="14401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190" y="3573145"/>
            <a:ext cx="3817620" cy="5867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76750"/>
            <a:ext cx="11520000" cy="5222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35216" y="4441199"/>
            <a:ext cx="247537" cy="266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14852" y="4441199"/>
            <a:ext cx="247537" cy="266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95018" y="4441199"/>
            <a:ext cx="238016" cy="266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11976" y="5117824"/>
            <a:ext cx="238016" cy="266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92141" y="5117824"/>
            <a:ext cx="418909" cy="266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81034" y="5117824"/>
            <a:ext cx="418909" cy="266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764405"/>
            <a:ext cx="11520000" cy="4217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26303" y="1830749"/>
            <a:ext cx="399867" cy="342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58468" y="1821228"/>
            <a:ext cx="409388" cy="352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36948" y="2525777"/>
            <a:ext cx="399867" cy="323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55460" y="3220805"/>
            <a:ext cx="247537" cy="266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45146" y="3220805"/>
            <a:ext cx="228495" cy="266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31559" y="3896791"/>
            <a:ext cx="371305" cy="266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06865" y="3868228"/>
            <a:ext cx="1132958" cy="352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177113" y="3887270"/>
            <a:ext cx="399867" cy="323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06534" y="4582298"/>
            <a:ext cx="418909" cy="266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764405"/>
            <a:ext cx="11520000" cy="42426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7" name="Rectangle 6"/>
          <p:cNvSpPr/>
          <p:nvPr/>
        </p:nvSpPr>
        <p:spPr bwMode="white">
          <a:xfrm>
            <a:off x="9325610" y="3891280"/>
            <a:ext cx="1224280" cy="766445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 bwMode="white">
          <a:xfrm>
            <a:off x="5692775" y="3836670"/>
            <a:ext cx="1753235" cy="741045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18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390015" y="2268220"/>
            <a:ext cx="4509135" cy="429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2022-11-30T13:20:49Z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