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7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3795" y="2277110"/>
            <a:ext cx="7383780" cy="14401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010" y="3717290"/>
            <a:ext cx="6697980" cy="5867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76750"/>
            <a:ext cx="11520000" cy="4844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462720" y="2097983"/>
            <a:ext cx="409388" cy="352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71513" y="2231496"/>
            <a:ext cx="399867" cy="47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72968" y="2670183"/>
            <a:ext cx="399867" cy="343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57662" y="2670183"/>
            <a:ext cx="409388" cy="352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480439" y="2679720"/>
            <a:ext cx="399867" cy="324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00538" y="3232846"/>
            <a:ext cx="761652" cy="352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101265" y="3795510"/>
            <a:ext cx="409388" cy="352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919381" y="3795510"/>
            <a:ext cx="409388" cy="352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340274" y="4367710"/>
            <a:ext cx="399867" cy="333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919381" y="4367710"/>
            <a:ext cx="399867" cy="343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358654" y="4939910"/>
            <a:ext cx="399867" cy="333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282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936000" y="1908505"/>
            <a:ext cx="1504264" cy="342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80330" y="2470364"/>
            <a:ext cx="1866049" cy="352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46446" y="3689315"/>
            <a:ext cx="1132958" cy="352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90644" y="4279743"/>
            <a:ext cx="399867" cy="314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07570" y="4260697"/>
            <a:ext cx="780694" cy="352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620895"/>
            <a:ext cx="11520000" cy="3802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616042" y="2870074"/>
            <a:ext cx="257057" cy="26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81894" y="2870074"/>
            <a:ext cx="238016" cy="26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21232" y="3441899"/>
            <a:ext cx="428429" cy="26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87018" y="4004194"/>
            <a:ext cx="418909" cy="26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023447" y="4004194"/>
            <a:ext cx="428429" cy="26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625" y="1052695"/>
            <a:ext cx="11520000" cy="33916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95327" y="3424947"/>
            <a:ext cx="1142479" cy="352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12583" y="3434474"/>
            <a:ext cx="1132958" cy="333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85740" y="3987047"/>
            <a:ext cx="1132958" cy="352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03063" y="3987047"/>
            <a:ext cx="1142479" cy="352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2022-11-30T13:56:20Z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