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2840" y="3717290"/>
            <a:ext cx="4846320" cy="5181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110" y="2277110"/>
            <a:ext cx="7383780" cy="14401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548505"/>
            <a:ext cx="11520000" cy="49027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570105" y="4306640"/>
            <a:ext cx="418909" cy="267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21311" y="4306640"/>
            <a:ext cx="428429" cy="257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072386" y="4306640"/>
            <a:ext cx="428429" cy="267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98733" y="4888484"/>
            <a:ext cx="771173" cy="352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78567" y="4888484"/>
            <a:ext cx="1123438" cy="352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720121" y="4888484"/>
            <a:ext cx="1132958" cy="352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620895"/>
            <a:ext cx="11520000" cy="33584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01715" y="1641785"/>
            <a:ext cx="761652" cy="362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11368" y="2300116"/>
            <a:ext cx="238016" cy="267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24624" y="2300116"/>
            <a:ext cx="257057" cy="257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20756" y="2872578"/>
            <a:ext cx="409388" cy="353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57516" y="2872578"/>
            <a:ext cx="409388" cy="353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50244" y="3492745"/>
            <a:ext cx="390347" cy="343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87070" y="3626320"/>
            <a:ext cx="409388" cy="47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692650"/>
            <a:ext cx="11520000" cy="4309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61845" y="3667125"/>
            <a:ext cx="1256665" cy="958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79890" y="3676650"/>
            <a:ext cx="1915795" cy="949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04360"/>
            <a:ext cx="11520000" cy="3055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25629" y="2848675"/>
            <a:ext cx="399867" cy="267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43877" y="2848675"/>
            <a:ext cx="437950" cy="267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61860" y="2848675"/>
            <a:ext cx="437950" cy="267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2022-11-30T13:18:39Z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