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4" r:id="rId6"/>
    <p:sldId id="265" r:id="rId7"/>
    <p:sldId id="266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9540" y="3573145"/>
            <a:ext cx="4312920" cy="6248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110" y="2277110"/>
            <a:ext cx="7383780" cy="14401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180840"/>
            <a:ext cx="11520000" cy="3947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31202" y="2955837"/>
            <a:ext cx="257057" cy="267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20888" y="2955837"/>
            <a:ext cx="238016" cy="267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57913" y="2955837"/>
            <a:ext cx="238016" cy="267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38078" y="2955837"/>
            <a:ext cx="238016" cy="267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54640" y="3585218"/>
            <a:ext cx="1123438" cy="352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71830" y="3585218"/>
            <a:ext cx="1132958" cy="352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004810"/>
            <a:ext cx="11520000" cy="2773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3882621" y="5024473"/>
            <a:ext cx="247537" cy="266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6453199" y="5024473"/>
            <a:ext cx="238016" cy="266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5548737" y="5634365"/>
            <a:ext cx="1132958" cy="352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4244406" y="6310964"/>
            <a:ext cx="247537" cy="276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6"/>
          <p:cNvSpPr/>
          <p:nvPr/>
        </p:nvSpPr>
        <p:spPr bwMode="white">
          <a:xfrm>
            <a:off x="6814984" y="6310964"/>
            <a:ext cx="238016" cy="276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260850"/>
            <a:ext cx="11520000" cy="5645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65444" y="3459840"/>
            <a:ext cx="2989487" cy="771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35163" y="3459840"/>
            <a:ext cx="3075173" cy="790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87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89719" y="3939017"/>
            <a:ext cx="1132958" cy="352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35933" y="3939017"/>
            <a:ext cx="780694" cy="352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2022-11-30T13:15:55Z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